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915" r:id="rId4"/>
  </p:sldMasterIdLst>
  <p:notesMasterIdLst>
    <p:notesMasterId r:id="rId22"/>
  </p:notesMasterIdLst>
  <p:sldIdLst>
    <p:sldId id="2147376510" r:id="rId5"/>
    <p:sldId id="2147376521" r:id="rId6"/>
    <p:sldId id="2147376524" r:id="rId7"/>
    <p:sldId id="2147376525" r:id="rId8"/>
    <p:sldId id="2147376548" r:id="rId9"/>
    <p:sldId id="2147376526" r:id="rId10"/>
    <p:sldId id="2147376549" r:id="rId11"/>
    <p:sldId id="2147376550" r:id="rId12"/>
    <p:sldId id="2147376567" r:id="rId13"/>
    <p:sldId id="2147376551" r:id="rId14"/>
    <p:sldId id="2147376554" r:id="rId15"/>
    <p:sldId id="2147376530" r:id="rId16"/>
    <p:sldId id="2147376565" r:id="rId17"/>
    <p:sldId id="2147376566" r:id="rId18"/>
    <p:sldId id="2147376552" r:id="rId19"/>
    <p:sldId id="2147376553" r:id="rId20"/>
    <p:sldId id="2147376515" r:id="rId21"/>
  </p:sldIdLst>
  <p:sldSz cx="12192000" cy="6858000"/>
  <p:notesSz cx="6805613" cy="99393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BE6D6636-5690-482B-8E4B-0EDDD92399A1}">
          <p14:sldIdLst>
            <p14:sldId id="2147376510"/>
            <p14:sldId id="2147376521"/>
            <p14:sldId id="2147376524"/>
            <p14:sldId id="2147376525"/>
            <p14:sldId id="2147376548"/>
            <p14:sldId id="2147376526"/>
            <p14:sldId id="2147376549"/>
            <p14:sldId id="2147376550"/>
            <p14:sldId id="2147376567"/>
            <p14:sldId id="2147376551"/>
            <p14:sldId id="2147376554"/>
            <p14:sldId id="2147376530"/>
            <p14:sldId id="2147376565"/>
            <p14:sldId id="2147376566"/>
            <p14:sldId id="2147376552"/>
            <p14:sldId id="2147376553"/>
            <p14:sldId id="214737651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40" clrIdx="0"/>
  <p:cmAuthor id="2" name="McArdle, Max" initials="MM" lastIdx="1" clrIdx="1">
    <p:extLst>
      <p:ext uri="{19B8F6BF-5375-455C-9EA6-DF929625EA0E}">
        <p15:presenceInfo xmlns:p15="http://schemas.microsoft.com/office/powerpoint/2012/main" userId="S::max.mcardle@takeda.com::5a59968e-e782-4d81-8e54-3bb2178d1e60" providerId="AD"/>
      </p:ext>
    </p:extLst>
  </p:cmAuthor>
  <p:cmAuthor id="3" name="Ikei, Saori" initials="IS" lastIdx="3" clrIdx="2">
    <p:extLst>
      <p:ext uri="{19B8F6BF-5375-455C-9EA6-DF929625EA0E}">
        <p15:presenceInfo xmlns:p15="http://schemas.microsoft.com/office/powerpoint/2012/main" userId="S::saori.ikei@takeda.com::61c7d4bd-e5e6-4b2f-ad6e-7417835daa49" providerId="AD"/>
      </p:ext>
    </p:extLst>
  </p:cmAuthor>
  <p:cmAuthor id="4" name="Branislava Gemović" initials="BG" lastIdx="1" clrIdx="3">
    <p:extLst>
      <p:ext uri="{19B8F6BF-5375-455C-9EA6-DF929625EA0E}">
        <p15:presenceInfo xmlns:p15="http://schemas.microsoft.com/office/powerpoint/2012/main" userId="S::branislava.gemovic@ite.gov.rs::014ddb51-e206-4249-beb3-b92a46468d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19A"/>
    <a:srgbClr val="0E1D42"/>
    <a:srgbClr val="22ECC7"/>
    <a:srgbClr val="00B1D3"/>
    <a:srgbClr val="336699"/>
    <a:srgbClr val="32AEA4"/>
    <a:srgbClr val="FCD624"/>
    <a:srgbClr val="505050"/>
    <a:srgbClr val="6CB45A"/>
    <a:srgbClr val="7E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6327" autoAdjust="0"/>
  </p:normalViewPr>
  <p:slideViewPr>
    <p:cSldViewPr snapToGrid="0">
      <p:cViewPr varScale="1">
        <p:scale>
          <a:sx n="67" d="100"/>
          <a:sy n="67" d="100"/>
        </p:scale>
        <p:origin x="484" y="44"/>
      </p:cViewPr>
      <p:guideLst>
        <p:guide pos="3840"/>
        <p:guide orient="horz" pos="2137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5600" y="28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100" cy="498693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100" cy="498693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625DEF87-78CF-4C57-A0B1-A9406068048C}" type="datetimeFigureOut">
              <a:rPr lang="en-US" smtClean="0"/>
              <a:t>14-Mar-23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5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100" cy="498692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100" cy="498692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49E0EA7B-6822-4EC8-8C65-EACC542A1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9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2B9CECE-7D8F-8C4A-AFC6-A963B1F05594}"/>
              </a:ext>
            </a:extLst>
          </p:cNvPr>
          <p:cNvSpPr/>
          <p:nvPr userDrawn="1"/>
        </p:nvSpPr>
        <p:spPr>
          <a:xfrm>
            <a:off x="0" y="61263"/>
            <a:ext cx="255181" cy="84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79114-5B74-9547-8292-DAB8965D4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005" y="506"/>
            <a:ext cx="11459359" cy="3428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64472"/>
              <a:gd name="connsiteY0" fmla="*/ 0 h 6630428"/>
              <a:gd name="connsiteX1" fmla="*/ 11864472 w 11864472"/>
              <a:gd name="connsiteY1" fmla="*/ 188353 h 6630428"/>
              <a:gd name="connsiteX2" fmla="*/ 11855613 w 11864472"/>
              <a:gd name="connsiteY2" fmla="*/ 6628774 h 6630428"/>
              <a:gd name="connsiteX3" fmla="*/ 579722 w 11864472"/>
              <a:gd name="connsiteY3" fmla="*/ 6630428 h 6630428"/>
              <a:gd name="connsiteX4" fmla="*/ 0 w 11864472"/>
              <a:gd name="connsiteY4" fmla="*/ 6050706 h 6630428"/>
              <a:gd name="connsiteX5" fmla="*/ 0 w 11864472"/>
              <a:gd name="connsiteY5" fmla="*/ 0 h 6630428"/>
              <a:gd name="connsiteX0" fmla="*/ 0 w 11864472"/>
              <a:gd name="connsiteY0" fmla="*/ 13527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527 h 6643955"/>
              <a:gd name="connsiteX0" fmla="*/ 0 w 11864472"/>
              <a:gd name="connsiteY0" fmla="*/ 1319813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19813 h 6643955"/>
              <a:gd name="connsiteX0" fmla="*/ 0 w 11864472"/>
              <a:gd name="connsiteY0" fmla="*/ 135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3527 h 5337669"/>
              <a:gd name="connsiteX0" fmla="*/ 0 w 11864472"/>
              <a:gd name="connsiteY0" fmla="*/ 1652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652 h 5337669"/>
              <a:gd name="connsiteX0" fmla="*/ 0 w 11864472"/>
              <a:gd name="connsiteY0" fmla="*/ 22019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2201927 h 5337669"/>
              <a:gd name="connsiteX0" fmla="*/ 0 w 11864472"/>
              <a:gd name="connsiteY0" fmla="*/ 1652 h 3137394"/>
              <a:gd name="connsiteX1" fmla="*/ 11864472 w 11864472"/>
              <a:gd name="connsiteY1" fmla="*/ 0 h 3137394"/>
              <a:gd name="connsiteX2" fmla="*/ 11855613 w 11864472"/>
              <a:gd name="connsiteY2" fmla="*/ 3135740 h 3137394"/>
              <a:gd name="connsiteX3" fmla="*/ 579722 w 11864472"/>
              <a:gd name="connsiteY3" fmla="*/ 3137394 h 3137394"/>
              <a:gd name="connsiteX4" fmla="*/ 0 w 11864472"/>
              <a:gd name="connsiteY4" fmla="*/ 2557672 h 3137394"/>
              <a:gd name="connsiteX5" fmla="*/ 0 w 11864472"/>
              <a:gd name="connsiteY5" fmla="*/ 1652 h 3137394"/>
              <a:gd name="connsiteX0" fmla="*/ 0 w 11864472"/>
              <a:gd name="connsiteY0" fmla="*/ 0 h 3420555"/>
              <a:gd name="connsiteX1" fmla="*/ 11864472 w 11864472"/>
              <a:gd name="connsiteY1" fmla="*/ 283161 h 3420555"/>
              <a:gd name="connsiteX2" fmla="*/ 11855613 w 11864472"/>
              <a:gd name="connsiteY2" fmla="*/ 3418901 h 3420555"/>
              <a:gd name="connsiteX3" fmla="*/ 579722 w 11864472"/>
              <a:gd name="connsiteY3" fmla="*/ 3420555 h 3420555"/>
              <a:gd name="connsiteX4" fmla="*/ 0 w 11864472"/>
              <a:gd name="connsiteY4" fmla="*/ 2840833 h 3420555"/>
              <a:gd name="connsiteX5" fmla="*/ 0 w 11864472"/>
              <a:gd name="connsiteY5" fmla="*/ 0 h 3420555"/>
              <a:gd name="connsiteX0" fmla="*/ 0 w 11864472"/>
              <a:gd name="connsiteY0" fmla="*/ 1652 h 3422207"/>
              <a:gd name="connsiteX1" fmla="*/ 11864472 w 11864472"/>
              <a:gd name="connsiteY1" fmla="*/ 0 h 3422207"/>
              <a:gd name="connsiteX2" fmla="*/ 11855613 w 11864472"/>
              <a:gd name="connsiteY2" fmla="*/ 3420553 h 3422207"/>
              <a:gd name="connsiteX3" fmla="*/ 579722 w 11864472"/>
              <a:gd name="connsiteY3" fmla="*/ 3422207 h 3422207"/>
              <a:gd name="connsiteX4" fmla="*/ 0 w 11864472"/>
              <a:gd name="connsiteY4" fmla="*/ 2842485 h 3422207"/>
              <a:gd name="connsiteX5" fmla="*/ 0 w 11864472"/>
              <a:gd name="connsiteY5" fmla="*/ 1652 h 3422207"/>
              <a:gd name="connsiteX0" fmla="*/ 0 w 11855613"/>
              <a:gd name="connsiteY0" fmla="*/ 0 h 3420555"/>
              <a:gd name="connsiteX1" fmla="*/ 11834492 w 11855613"/>
              <a:gd name="connsiteY1" fmla="*/ 58309 h 3420555"/>
              <a:gd name="connsiteX2" fmla="*/ 11855613 w 11855613"/>
              <a:gd name="connsiteY2" fmla="*/ 3418901 h 3420555"/>
              <a:gd name="connsiteX3" fmla="*/ 579722 w 11855613"/>
              <a:gd name="connsiteY3" fmla="*/ 3420555 h 3420555"/>
              <a:gd name="connsiteX4" fmla="*/ 0 w 11855613"/>
              <a:gd name="connsiteY4" fmla="*/ 2840833 h 3420555"/>
              <a:gd name="connsiteX5" fmla="*/ 0 w 11855613"/>
              <a:gd name="connsiteY5" fmla="*/ 0 h 3420555"/>
              <a:gd name="connsiteX0" fmla="*/ 0 w 11855613"/>
              <a:gd name="connsiteY0" fmla="*/ 1652 h 3362246"/>
              <a:gd name="connsiteX1" fmla="*/ 11834492 w 11855613"/>
              <a:gd name="connsiteY1" fmla="*/ 0 h 3362246"/>
              <a:gd name="connsiteX2" fmla="*/ 11855613 w 11855613"/>
              <a:gd name="connsiteY2" fmla="*/ 3360592 h 3362246"/>
              <a:gd name="connsiteX3" fmla="*/ 579722 w 11855613"/>
              <a:gd name="connsiteY3" fmla="*/ 3362246 h 3362246"/>
              <a:gd name="connsiteX4" fmla="*/ 0 w 11855613"/>
              <a:gd name="connsiteY4" fmla="*/ 2782524 h 3362246"/>
              <a:gd name="connsiteX5" fmla="*/ 0 w 11855613"/>
              <a:gd name="connsiteY5" fmla="*/ 1652 h 3362246"/>
              <a:gd name="connsiteX0" fmla="*/ 0 w 11864473"/>
              <a:gd name="connsiteY0" fmla="*/ 0 h 3360594"/>
              <a:gd name="connsiteX1" fmla="*/ 11864473 w 11864473"/>
              <a:gd name="connsiteY1" fmla="*/ 13338 h 3360594"/>
              <a:gd name="connsiteX2" fmla="*/ 11855613 w 11864473"/>
              <a:gd name="connsiteY2" fmla="*/ 3358940 h 3360594"/>
              <a:gd name="connsiteX3" fmla="*/ 579722 w 11864473"/>
              <a:gd name="connsiteY3" fmla="*/ 3360594 h 3360594"/>
              <a:gd name="connsiteX4" fmla="*/ 0 w 11864473"/>
              <a:gd name="connsiteY4" fmla="*/ 2780872 h 3360594"/>
              <a:gd name="connsiteX5" fmla="*/ 0 w 11864473"/>
              <a:gd name="connsiteY5" fmla="*/ 0 h 3360594"/>
              <a:gd name="connsiteX0" fmla="*/ 0 w 11864473"/>
              <a:gd name="connsiteY0" fmla="*/ 1652 h 3362246"/>
              <a:gd name="connsiteX1" fmla="*/ 11864473 w 11864473"/>
              <a:gd name="connsiteY1" fmla="*/ 0 h 3362246"/>
              <a:gd name="connsiteX2" fmla="*/ 11855613 w 11864473"/>
              <a:gd name="connsiteY2" fmla="*/ 3360592 h 3362246"/>
              <a:gd name="connsiteX3" fmla="*/ 579722 w 11864473"/>
              <a:gd name="connsiteY3" fmla="*/ 3362246 h 3362246"/>
              <a:gd name="connsiteX4" fmla="*/ 0 w 11864473"/>
              <a:gd name="connsiteY4" fmla="*/ 2782524 h 3362246"/>
              <a:gd name="connsiteX5" fmla="*/ 0 w 11864473"/>
              <a:gd name="connsiteY5" fmla="*/ 1652 h 3362246"/>
              <a:gd name="connsiteX0" fmla="*/ 0 w 11855629"/>
              <a:gd name="connsiteY0" fmla="*/ 1652 h 3362246"/>
              <a:gd name="connsiteX1" fmla="*/ 11459359 w 11855629"/>
              <a:gd name="connsiteY1" fmla="*/ 0 h 3362246"/>
              <a:gd name="connsiteX2" fmla="*/ 11855613 w 11855629"/>
              <a:gd name="connsiteY2" fmla="*/ 3360592 h 3362246"/>
              <a:gd name="connsiteX3" fmla="*/ 579722 w 11855629"/>
              <a:gd name="connsiteY3" fmla="*/ 3362246 h 3362246"/>
              <a:gd name="connsiteX4" fmla="*/ 0 w 11855629"/>
              <a:gd name="connsiteY4" fmla="*/ 2782524 h 3362246"/>
              <a:gd name="connsiteX5" fmla="*/ 0 w 1185562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57972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9359" h="3362246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579722" y="3362246"/>
                </a:lnTo>
                <a:cubicBezTo>
                  <a:pt x="259550" y="3362246"/>
                  <a:pt x="0" y="3102696"/>
                  <a:pt x="0" y="2782524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JP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5E8E0A-41D4-8346-9248-0B9AAC712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3956816"/>
            <a:ext cx="7699670" cy="101568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rgbClr val="2A419A"/>
                </a:solidFill>
                <a:latin typeface="HelveticaNeueLT Pro 75 Bd" panose="020B080402020202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A63B8E-5554-A04E-B4C5-97ECEE58B6CC}"/>
              </a:ext>
            </a:extLst>
          </p:cNvPr>
          <p:cNvSpPr/>
          <p:nvPr userDrawn="1"/>
        </p:nvSpPr>
        <p:spPr>
          <a:xfrm>
            <a:off x="749005" y="3764031"/>
            <a:ext cx="97200" cy="2707182"/>
          </a:xfrm>
          <a:prstGeom prst="rect">
            <a:avLst/>
          </a:prstGeom>
          <a:solidFill>
            <a:srgbClr val="2A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7327E43-4F43-914D-BE65-DB0ADB5A5E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94728" y="5256031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A23AA60-6137-8841-B2ED-51B2F2E5C1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4728" y="5515045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B4FEAB2-22C6-3446-B4D2-5B610A729B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4728" y="5769532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085F378-E668-A648-B7B1-8C76C309ED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94728" y="4997510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1E31EF6-BED5-C14F-94AD-4E5C55B855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728" y="6027352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0E1D42"/>
                </a:solidFill>
                <a:latin typeface="HelveticaNeueLT Pro 35 Th" panose="020B0403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Private and confidential. For internal use only.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8E8AC-8C56-34C2-B015-701868021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22" y="4218076"/>
            <a:ext cx="1924762" cy="15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4281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2" spcCol="54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a two-column layout. Click to add content. 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CDA06C55-0643-C148-AAB1-C4BB26FD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86D2E5B8-9E2B-DB46-A55A-5F26569C4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Two-column layout. Click to add title</a:t>
            </a:r>
            <a:endParaRPr kumimoji="1" lang="ja-JP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9634AC-7DDA-D44D-88DB-5850289DD643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0" name="スライド番号プレースホルダ 5">
            <a:extLst>
              <a:ext uri="{FF2B5EF4-FFF2-40B4-BE49-F238E27FC236}">
                <a16:creationId xmlns:a16="http://schemas.microsoft.com/office/drawing/2014/main" id="{E22A984C-7436-8C4C-83C8-F2AD67592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6720AD-4FA4-A146-AEEB-A4E558BAA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47944-B3A3-9AA0-9BF0-7C36956E0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374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4354731" cy="227913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rgbClr val="2A419A"/>
                </a:solidFill>
                <a:latin typeface="HelveticaNeueLT Pro 75 Bd" panose="020B080402020202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rgbClr val="2A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6656F8F-0621-5F47-BF80-4A4E365A2D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2541" y="-1"/>
            <a:ext cx="5565823" cy="6416675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64472"/>
              <a:gd name="connsiteY0" fmla="*/ 0 h 6630428"/>
              <a:gd name="connsiteX1" fmla="*/ 11864472 w 11864472"/>
              <a:gd name="connsiteY1" fmla="*/ 188353 h 6630428"/>
              <a:gd name="connsiteX2" fmla="*/ 11855613 w 11864472"/>
              <a:gd name="connsiteY2" fmla="*/ 6628774 h 6630428"/>
              <a:gd name="connsiteX3" fmla="*/ 579722 w 11864472"/>
              <a:gd name="connsiteY3" fmla="*/ 6630428 h 6630428"/>
              <a:gd name="connsiteX4" fmla="*/ 0 w 11864472"/>
              <a:gd name="connsiteY4" fmla="*/ 6050706 h 6630428"/>
              <a:gd name="connsiteX5" fmla="*/ 0 w 11864472"/>
              <a:gd name="connsiteY5" fmla="*/ 0 h 6630428"/>
              <a:gd name="connsiteX0" fmla="*/ 0 w 11864472"/>
              <a:gd name="connsiteY0" fmla="*/ 13527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527 h 6643955"/>
              <a:gd name="connsiteX0" fmla="*/ 0 w 11864472"/>
              <a:gd name="connsiteY0" fmla="*/ 1319813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19813 h 6643955"/>
              <a:gd name="connsiteX0" fmla="*/ 0 w 11864472"/>
              <a:gd name="connsiteY0" fmla="*/ 135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3527 h 5337669"/>
              <a:gd name="connsiteX0" fmla="*/ 0 w 11864472"/>
              <a:gd name="connsiteY0" fmla="*/ 1652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652 h 5337669"/>
              <a:gd name="connsiteX0" fmla="*/ 0 w 11864472"/>
              <a:gd name="connsiteY0" fmla="*/ 22019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2201927 h 5337669"/>
              <a:gd name="connsiteX0" fmla="*/ 0 w 11864472"/>
              <a:gd name="connsiteY0" fmla="*/ 1652 h 3137394"/>
              <a:gd name="connsiteX1" fmla="*/ 11864472 w 11864472"/>
              <a:gd name="connsiteY1" fmla="*/ 0 h 3137394"/>
              <a:gd name="connsiteX2" fmla="*/ 11855613 w 11864472"/>
              <a:gd name="connsiteY2" fmla="*/ 3135740 h 3137394"/>
              <a:gd name="connsiteX3" fmla="*/ 579722 w 11864472"/>
              <a:gd name="connsiteY3" fmla="*/ 3137394 h 3137394"/>
              <a:gd name="connsiteX4" fmla="*/ 0 w 11864472"/>
              <a:gd name="connsiteY4" fmla="*/ 2557672 h 3137394"/>
              <a:gd name="connsiteX5" fmla="*/ 0 w 11864472"/>
              <a:gd name="connsiteY5" fmla="*/ 1652 h 3137394"/>
              <a:gd name="connsiteX0" fmla="*/ 0 w 11864472"/>
              <a:gd name="connsiteY0" fmla="*/ 0 h 3420555"/>
              <a:gd name="connsiteX1" fmla="*/ 11864472 w 11864472"/>
              <a:gd name="connsiteY1" fmla="*/ 283161 h 3420555"/>
              <a:gd name="connsiteX2" fmla="*/ 11855613 w 11864472"/>
              <a:gd name="connsiteY2" fmla="*/ 3418901 h 3420555"/>
              <a:gd name="connsiteX3" fmla="*/ 579722 w 11864472"/>
              <a:gd name="connsiteY3" fmla="*/ 3420555 h 3420555"/>
              <a:gd name="connsiteX4" fmla="*/ 0 w 11864472"/>
              <a:gd name="connsiteY4" fmla="*/ 2840833 h 3420555"/>
              <a:gd name="connsiteX5" fmla="*/ 0 w 11864472"/>
              <a:gd name="connsiteY5" fmla="*/ 0 h 3420555"/>
              <a:gd name="connsiteX0" fmla="*/ 0 w 11864472"/>
              <a:gd name="connsiteY0" fmla="*/ 1652 h 3422207"/>
              <a:gd name="connsiteX1" fmla="*/ 11864472 w 11864472"/>
              <a:gd name="connsiteY1" fmla="*/ 0 h 3422207"/>
              <a:gd name="connsiteX2" fmla="*/ 11855613 w 11864472"/>
              <a:gd name="connsiteY2" fmla="*/ 3420553 h 3422207"/>
              <a:gd name="connsiteX3" fmla="*/ 579722 w 11864472"/>
              <a:gd name="connsiteY3" fmla="*/ 3422207 h 3422207"/>
              <a:gd name="connsiteX4" fmla="*/ 0 w 11864472"/>
              <a:gd name="connsiteY4" fmla="*/ 2842485 h 3422207"/>
              <a:gd name="connsiteX5" fmla="*/ 0 w 11864472"/>
              <a:gd name="connsiteY5" fmla="*/ 1652 h 3422207"/>
              <a:gd name="connsiteX0" fmla="*/ 0 w 11855613"/>
              <a:gd name="connsiteY0" fmla="*/ 0 h 3420555"/>
              <a:gd name="connsiteX1" fmla="*/ 11834492 w 11855613"/>
              <a:gd name="connsiteY1" fmla="*/ 58309 h 3420555"/>
              <a:gd name="connsiteX2" fmla="*/ 11855613 w 11855613"/>
              <a:gd name="connsiteY2" fmla="*/ 3418901 h 3420555"/>
              <a:gd name="connsiteX3" fmla="*/ 579722 w 11855613"/>
              <a:gd name="connsiteY3" fmla="*/ 3420555 h 3420555"/>
              <a:gd name="connsiteX4" fmla="*/ 0 w 11855613"/>
              <a:gd name="connsiteY4" fmla="*/ 2840833 h 3420555"/>
              <a:gd name="connsiteX5" fmla="*/ 0 w 11855613"/>
              <a:gd name="connsiteY5" fmla="*/ 0 h 3420555"/>
              <a:gd name="connsiteX0" fmla="*/ 0 w 11855613"/>
              <a:gd name="connsiteY0" fmla="*/ 1652 h 3362246"/>
              <a:gd name="connsiteX1" fmla="*/ 11834492 w 11855613"/>
              <a:gd name="connsiteY1" fmla="*/ 0 h 3362246"/>
              <a:gd name="connsiteX2" fmla="*/ 11855613 w 11855613"/>
              <a:gd name="connsiteY2" fmla="*/ 3360592 h 3362246"/>
              <a:gd name="connsiteX3" fmla="*/ 579722 w 11855613"/>
              <a:gd name="connsiteY3" fmla="*/ 3362246 h 3362246"/>
              <a:gd name="connsiteX4" fmla="*/ 0 w 11855613"/>
              <a:gd name="connsiteY4" fmla="*/ 2782524 h 3362246"/>
              <a:gd name="connsiteX5" fmla="*/ 0 w 11855613"/>
              <a:gd name="connsiteY5" fmla="*/ 1652 h 3362246"/>
              <a:gd name="connsiteX0" fmla="*/ 0 w 11864473"/>
              <a:gd name="connsiteY0" fmla="*/ 0 h 3360594"/>
              <a:gd name="connsiteX1" fmla="*/ 11864473 w 11864473"/>
              <a:gd name="connsiteY1" fmla="*/ 13338 h 3360594"/>
              <a:gd name="connsiteX2" fmla="*/ 11855613 w 11864473"/>
              <a:gd name="connsiteY2" fmla="*/ 3358940 h 3360594"/>
              <a:gd name="connsiteX3" fmla="*/ 579722 w 11864473"/>
              <a:gd name="connsiteY3" fmla="*/ 3360594 h 3360594"/>
              <a:gd name="connsiteX4" fmla="*/ 0 w 11864473"/>
              <a:gd name="connsiteY4" fmla="*/ 2780872 h 3360594"/>
              <a:gd name="connsiteX5" fmla="*/ 0 w 11864473"/>
              <a:gd name="connsiteY5" fmla="*/ 0 h 3360594"/>
              <a:gd name="connsiteX0" fmla="*/ 0 w 11864473"/>
              <a:gd name="connsiteY0" fmla="*/ 1652 h 3362246"/>
              <a:gd name="connsiteX1" fmla="*/ 11864473 w 11864473"/>
              <a:gd name="connsiteY1" fmla="*/ 0 h 3362246"/>
              <a:gd name="connsiteX2" fmla="*/ 11855613 w 11864473"/>
              <a:gd name="connsiteY2" fmla="*/ 3360592 h 3362246"/>
              <a:gd name="connsiteX3" fmla="*/ 579722 w 11864473"/>
              <a:gd name="connsiteY3" fmla="*/ 3362246 h 3362246"/>
              <a:gd name="connsiteX4" fmla="*/ 0 w 11864473"/>
              <a:gd name="connsiteY4" fmla="*/ 2782524 h 3362246"/>
              <a:gd name="connsiteX5" fmla="*/ 0 w 11864473"/>
              <a:gd name="connsiteY5" fmla="*/ 1652 h 3362246"/>
              <a:gd name="connsiteX0" fmla="*/ 0 w 11855629"/>
              <a:gd name="connsiteY0" fmla="*/ 1652 h 3362246"/>
              <a:gd name="connsiteX1" fmla="*/ 11459359 w 11855629"/>
              <a:gd name="connsiteY1" fmla="*/ 0 h 3362246"/>
              <a:gd name="connsiteX2" fmla="*/ 11855613 w 11855629"/>
              <a:gd name="connsiteY2" fmla="*/ 3360592 h 3362246"/>
              <a:gd name="connsiteX3" fmla="*/ 579722 w 11855629"/>
              <a:gd name="connsiteY3" fmla="*/ 3362246 h 3362246"/>
              <a:gd name="connsiteX4" fmla="*/ 0 w 11855629"/>
              <a:gd name="connsiteY4" fmla="*/ 2782524 h 3362246"/>
              <a:gd name="connsiteX5" fmla="*/ 0 w 1185562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57972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158474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782524 h 3360592"/>
              <a:gd name="connsiteX5" fmla="*/ 0 w 11459359"/>
              <a:gd name="connsiteY5" fmla="*/ 1652 h 3360592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946995 h 3360592"/>
              <a:gd name="connsiteX5" fmla="*/ 0 w 11459359"/>
              <a:gd name="connsiteY5" fmla="*/ 1652 h 3360592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946995 h 3360592"/>
              <a:gd name="connsiteX5" fmla="*/ 0 w 11459359"/>
              <a:gd name="connsiteY5" fmla="*/ 1652 h 3360592"/>
              <a:gd name="connsiteX0" fmla="*/ 0 w 11459359"/>
              <a:gd name="connsiteY0" fmla="*/ 1652 h 3360592"/>
              <a:gd name="connsiteX1" fmla="*/ 11459359 w 11459359"/>
              <a:gd name="connsiteY1" fmla="*/ 0 h 3360592"/>
              <a:gd name="connsiteX2" fmla="*/ 11438924 w 11459359"/>
              <a:gd name="connsiteY2" fmla="*/ 3360592 h 3360592"/>
              <a:gd name="connsiteX3" fmla="*/ 1188396 w 11459359"/>
              <a:gd name="connsiteY3" fmla="*/ 3358591 h 3360592"/>
              <a:gd name="connsiteX4" fmla="*/ 0 w 11459359"/>
              <a:gd name="connsiteY4" fmla="*/ 2946995 h 3360592"/>
              <a:gd name="connsiteX5" fmla="*/ 0 w 11459359"/>
              <a:gd name="connsiteY5" fmla="*/ 1652 h 336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9359" h="3360592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1188396" y="3358591"/>
                </a:lnTo>
                <a:cubicBezTo>
                  <a:pt x="848612" y="3356903"/>
                  <a:pt x="0" y="3267167"/>
                  <a:pt x="0" y="2946995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34128149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5DA52-BBAF-EA48-AEC6-EA08F428CF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371959"/>
            <a:ext cx="11591925" cy="60447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3000"/>
            </a:lvl1pPr>
          </a:lstStyle>
          <a:p>
            <a:pPr lvl="0"/>
            <a:r>
              <a:rPr lang="en-US" dirty="0"/>
              <a:t>Blank slide</a:t>
            </a: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22656947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BB454FD-9C16-FC47-B46E-667539457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3726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68F3A49-7287-1C4D-93C8-50E3C0B4F1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9967" y="3575904"/>
            <a:ext cx="3763545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519BC59F-4516-0043-8BAC-F9FE45B6A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4" name="タイトル プレースホルダ 1">
            <a:extLst>
              <a:ext uri="{FF2B5EF4-FFF2-40B4-BE49-F238E27FC236}">
                <a16:creationId xmlns:a16="http://schemas.microsoft.com/office/drawing/2014/main" id="{CC986DF6-9894-F144-B9DA-A9DBE0000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6528CE-2840-6C44-965A-04D8835743E3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7" name="スライド番号プレースホルダ 5">
            <a:extLst>
              <a:ext uri="{FF2B5EF4-FFF2-40B4-BE49-F238E27FC236}">
                <a16:creationId xmlns:a16="http://schemas.microsoft.com/office/drawing/2014/main" id="{854E474F-30B0-604E-9699-287AC57CA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9681050-C142-4F4F-B3C6-6F52F3C55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0504E2-40F0-054E-8424-D247EF2CA2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11569700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73E75F2-7FFB-DC4C-8964-799372FCF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11569700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9916C-1D1C-0991-B854-8E1F4E471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7115" y="138868"/>
            <a:ext cx="872252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283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3311DE3-EC35-4C49-805E-57AB2D90E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0743" y="1093767"/>
            <a:ext cx="7988356" cy="5322908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8356" h="5135028">
                <a:moveTo>
                  <a:pt x="0" y="0"/>
                </a:moveTo>
                <a:lnTo>
                  <a:pt x="7988281" y="7569"/>
                </a:lnTo>
                <a:cubicBezTo>
                  <a:pt x="7989186" y="2154376"/>
                  <a:pt x="7981645" y="2988221"/>
                  <a:pt x="7982550" y="5135028"/>
                </a:cubicBezTo>
                <a:lnTo>
                  <a:pt x="596656" y="5124807"/>
                </a:lnTo>
                <a:cubicBezTo>
                  <a:pt x="276484" y="5124807"/>
                  <a:pt x="16934" y="4865257"/>
                  <a:pt x="16934" y="4545085"/>
                </a:cubicBezTo>
                <a:cubicBezTo>
                  <a:pt x="11289" y="3022648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3751966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3751966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E4ACE247-6DA5-F044-A880-12BDFE14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1545CFCD-ABA6-1349-9917-1DDD2762C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30F84-B57E-C441-B81C-A0677388FA64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5" name="スライド番号プレースホルダ 5">
            <a:extLst>
              <a:ext uri="{FF2B5EF4-FFF2-40B4-BE49-F238E27FC236}">
                <a16:creationId xmlns:a16="http://schemas.microsoft.com/office/drawing/2014/main" id="{78815F79-70B9-A343-88C1-1B41F1510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ACFB15D-3880-FB46-8B5A-E057FE4C9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F3CD883-F623-E54C-A27A-38B7EB9570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3751965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E1D42"/>
                </a:solidFill>
              </a:defRPr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2D601E3-CC68-7845-AAF4-3AD141198B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3751965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4881F3-917D-CA45-55B2-2DDAF0328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7115" y="138868"/>
            <a:ext cx="872252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547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2 Image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0F537B-2380-C640-8119-936AD77864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54" y="-5494"/>
            <a:ext cx="6024384" cy="6863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  <a:gd name="connsiteX0" fmla="*/ 0 w 7982550"/>
              <a:gd name="connsiteY0" fmla="*/ 0 h 5135028"/>
              <a:gd name="connsiteX1" fmla="*/ 6028853 w 7982550"/>
              <a:gd name="connsiteY1" fmla="*/ 7569 h 5135028"/>
              <a:gd name="connsiteX2" fmla="*/ 7982550 w 7982550"/>
              <a:gd name="connsiteY2" fmla="*/ 5135028 h 5135028"/>
              <a:gd name="connsiteX3" fmla="*/ 596656 w 7982550"/>
              <a:gd name="connsiteY3" fmla="*/ 5124807 h 5135028"/>
              <a:gd name="connsiteX4" fmla="*/ 16934 w 7982550"/>
              <a:gd name="connsiteY4" fmla="*/ 4545085 h 5135028"/>
              <a:gd name="connsiteX5" fmla="*/ 0 w 7982550"/>
              <a:gd name="connsiteY5" fmla="*/ 0 h 5135028"/>
              <a:gd name="connsiteX0" fmla="*/ 0 w 6037636"/>
              <a:gd name="connsiteY0" fmla="*/ 0 h 5135028"/>
              <a:gd name="connsiteX1" fmla="*/ 6028853 w 6037636"/>
              <a:gd name="connsiteY1" fmla="*/ 7569 h 5135028"/>
              <a:gd name="connsiteX2" fmla="*/ 6037636 w 6037636"/>
              <a:gd name="connsiteY2" fmla="*/ 5135028 h 5135028"/>
              <a:gd name="connsiteX3" fmla="*/ 596656 w 6037636"/>
              <a:gd name="connsiteY3" fmla="*/ 5124807 h 5135028"/>
              <a:gd name="connsiteX4" fmla="*/ 16934 w 6037636"/>
              <a:gd name="connsiteY4" fmla="*/ 4545085 h 5135028"/>
              <a:gd name="connsiteX5" fmla="*/ 0 w 6037636"/>
              <a:gd name="connsiteY5" fmla="*/ 0 h 5135028"/>
              <a:gd name="connsiteX0" fmla="*/ 0 w 6024384"/>
              <a:gd name="connsiteY0" fmla="*/ 0 h 6857810"/>
              <a:gd name="connsiteX1" fmla="*/ 6015601 w 6024384"/>
              <a:gd name="connsiteY1" fmla="*/ 1730351 h 6857810"/>
              <a:gd name="connsiteX2" fmla="*/ 6024384 w 6024384"/>
              <a:gd name="connsiteY2" fmla="*/ 6857810 h 6857810"/>
              <a:gd name="connsiteX3" fmla="*/ 583404 w 6024384"/>
              <a:gd name="connsiteY3" fmla="*/ 6847589 h 6857810"/>
              <a:gd name="connsiteX4" fmla="*/ 3682 w 6024384"/>
              <a:gd name="connsiteY4" fmla="*/ 6267867 h 6857810"/>
              <a:gd name="connsiteX5" fmla="*/ 0 w 6024384"/>
              <a:gd name="connsiteY5" fmla="*/ 0 h 6857810"/>
              <a:gd name="connsiteX0" fmla="*/ 0 w 6024384"/>
              <a:gd name="connsiteY0" fmla="*/ 5684 h 6863494"/>
              <a:gd name="connsiteX1" fmla="*/ 6002349 w 6024384"/>
              <a:gd name="connsiteY1" fmla="*/ 0 h 6863494"/>
              <a:gd name="connsiteX2" fmla="*/ 6024384 w 6024384"/>
              <a:gd name="connsiteY2" fmla="*/ 6863494 h 6863494"/>
              <a:gd name="connsiteX3" fmla="*/ 583404 w 6024384"/>
              <a:gd name="connsiteY3" fmla="*/ 6853273 h 6863494"/>
              <a:gd name="connsiteX4" fmla="*/ 3682 w 6024384"/>
              <a:gd name="connsiteY4" fmla="*/ 6273551 h 6863494"/>
              <a:gd name="connsiteX5" fmla="*/ 0 w 6024384"/>
              <a:gd name="connsiteY5" fmla="*/ 5684 h 686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4384" h="6863494">
                <a:moveTo>
                  <a:pt x="0" y="5684"/>
                </a:moveTo>
                <a:lnTo>
                  <a:pt x="6002349" y="0"/>
                </a:lnTo>
                <a:cubicBezTo>
                  <a:pt x="6003254" y="2146807"/>
                  <a:pt x="6023479" y="4716687"/>
                  <a:pt x="6024384" y="6863494"/>
                </a:cubicBezTo>
                <a:lnTo>
                  <a:pt x="583404" y="6853273"/>
                </a:lnTo>
                <a:cubicBezTo>
                  <a:pt x="263232" y="6853273"/>
                  <a:pt x="3682" y="6593723"/>
                  <a:pt x="3682" y="6273551"/>
                </a:cubicBezTo>
                <a:cubicBezTo>
                  <a:pt x="-1963" y="4751114"/>
                  <a:pt x="5645" y="1528121"/>
                  <a:pt x="0" y="5684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5708650" cy="2859620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86D6FEA8-06E4-474A-8491-CD1DDAE7D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9" y="161605"/>
            <a:ext cx="5413722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DBCF76-3461-2245-8BB1-FA50AE27F6CA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2" name="スライド番号プレースホルダ 5">
            <a:extLst>
              <a:ext uri="{FF2B5EF4-FFF2-40B4-BE49-F238E27FC236}">
                <a16:creationId xmlns:a16="http://schemas.microsoft.com/office/drawing/2014/main" id="{FB98B4FE-9AC1-D142-89B5-4D3791685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D5A74AA-F0D3-9243-967D-FEA6F7A20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5413722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6C870C-B0F9-5A43-81FD-66BD75CC33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5704886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64E591A-1A88-9244-AC81-5B42BFE347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5704886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367831086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7660042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7663807" cy="2859621"/>
          </a:xfrm>
          <a:prstGeom prst="rect">
            <a:avLst/>
          </a:prstGeom>
        </p:spPr>
        <p:txBody>
          <a:bodyPr tIns="0" rIns="0" bIns="0" numCol="2" spcCol="126000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54C5EE8-C42D-B549-B4D4-C0F00D68A4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6961" y="1093767"/>
            <a:ext cx="4069500" cy="5331536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  <a:gd name="connsiteX0" fmla="*/ 0 w 7982550"/>
              <a:gd name="connsiteY0" fmla="*/ 0 h 5135028"/>
              <a:gd name="connsiteX1" fmla="*/ 6028853 w 7982550"/>
              <a:gd name="connsiteY1" fmla="*/ 7569 h 5135028"/>
              <a:gd name="connsiteX2" fmla="*/ 7982550 w 7982550"/>
              <a:gd name="connsiteY2" fmla="*/ 5135028 h 5135028"/>
              <a:gd name="connsiteX3" fmla="*/ 596656 w 7982550"/>
              <a:gd name="connsiteY3" fmla="*/ 5124807 h 5135028"/>
              <a:gd name="connsiteX4" fmla="*/ 16934 w 7982550"/>
              <a:gd name="connsiteY4" fmla="*/ 4545085 h 5135028"/>
              <a:gd name="connsiteX5" fmla="*/ 0 w 7982550"/>
              <a:gd name="connsiteY5" fmla="*/ 0 h 5135028"/>
              <a:gd name="connsiteX0" fmla="*/ 0 w 6037636"/>
              <a:gd name="connsiteY0" fmla="*/ 0 h 5135028"/>
              <a:gd name="connsiteX1" fmla="*/ 6028853 w 6037636"/>
              <a:gd name="connsiteY1" fmla="*/ 7569 h 5135028"/>
              <a:gd name="connsiteX2" fmla="*/ 6037636 w 6037636"/>
              <a:gd name="connsiteY2" fmla="*/ 5135028 h 5135028"/>
              <a:gd name="connsiteX3" fmla="*/ 596656 w 6037636"/>
              <a:gd name="connsiteY3" fmla="*/ 5124807 h 5135028"/>
              <a:gd name="connsiteX4" fmla="*/ 16934 w 6037636"/>
              <a:gd name="connsiteY4" fmla="*/ 4545085 h 5135028"/>
              <a:gd name="connsiteX5" fmla="*/ 0 w 6037636"/>
              <a:gd name="connsiteY5" fmla="*/ 0 h 5135028"/>
              <a:gd name="connsiteX0" fmla="*/ 0 w 6028853"/>
              <a:gd name="connsiteY0" fmla="*/ 0 h 5124807"/>
              <a:gd name="connsiteX1" fmla="*/ 6028853 w 6028853"/>
              <a:gd name="connsiteY1" fmla="*/ 7569 h 5124807"/>
              <a:gd name="connsiteX2" fmla="*/ 4063693 w 6028853"/>
              <a:gd name="connsiteY2" fmla="*/ 5105999 h 5124807"/>
              <a:gd name="connsiteX3" fmla="*/ 596656 w 6028853"/>
              <a:gd name="connsiteY3" fmla="*/ 5124807 h 5124807"/>
              <a:gd name="connsiteX4" fmla="*/ 16934 w 6028853"/>
              <a:gd name="connsiteY4" fmla="*/ 4545085 h 5124807"/>
              <a:gd name="connsiteX5" fmla="*/ 0 w 6028853"/>
              <a:gd name="connsiteY5" fmla="*/ 0 h 5124807"/>
              <a:gd name="connsiteX0" fmla="*/ 0 w 4069500"/>
              <a:gd name="connsiteY0" fmla="*/ 0 h 5124807"/>
              <a:gd name="connsiteX1" fmla="*/ 4069425 w 4069500"/>
              <a:gd name="connsiteY1" fmla="*/ 7569 h 5124807"/>
              <a:gd name="connsiteX2" fmla="*/ 4063693 w 4069500"/>
              <a:gd name="connsiteY2" fmla="*/ 5105999 h 5124807"/>
              <a:gd name="connsiteX3" fmla="*/ 596656 w 4069500"/>
              <a:gd name="connsiteY3" fmla="*/ 5124807 h 5124807"/>
              <a:gd name="connsiteX4" fmla="*/ 16934 w 4069500"/>
              <a:gd name="connsiteY4" fmla="*/ 4545085 h 5124807"/>
              <a:gd name="connsiteX5" fmla="*/ 0 w 4069500"/>
              <a:gd name="connsiteY5" fmla="*/ 0 h 5124807"/>
              <a:gd name="connsiteX0" fmla="*/ 0 w 4069500"/>
              <a:gd name="connsiteY0" fmla="*/ 6946 h 5131753"/>
              <a:gd name="connsiteX1" fmla="*/ 4069425 w 4069500"/>
              <a:gd name="connsiteY1" fmla="*/ 0 h 5131753"/>
              <a:gd name="connsiteX2" fmla="*/ 4063693 w 4069500"/>
              <a:gd name="connsiteY2" fmla="*/ 5112945 h 5131753"/>
              <a:gd name="connsiteX3" fmla="*/ 596656 w 4069500"/>
              <a:gd name="connsiteY3" fmla="*/ 5131753 h 5131753"/>
              <a:gd name="connsiteX4" fmla="*/ 16934 w 4069500"/>
              <a:gd name="connsiteY4" fmla="*/ 4552031 h 5131753"/>
              <a:gd name="connsiteX5" fmla="*/ 0 w 4069500"/>
              <a:gd name="connsiteY5" fmla="*/ 6946 h 513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500" h="5131753">
                <a:moveTo>
                  <a:pt x="0" y="6946"/>
                </a:moveTo>
                <a:lnTo>
                  <a:pt x="4069425" y="0"/>
                </a:lnTo>
                <a:cubicBezTo>
                  <a:pt x="4070330" y="2146807"/>
                  <a:pt x="4062788" y="2966138"/>
                  <a:pt x="4063693" y="5112945"/>
                </a:cubicBezTo>
                <a:lnTo>
                  <a:pt x="596656" y="5131753"/>
                </a:lnTo>
                <a:cubicBezTo>
                  <a:pt x="276484" y="5131753"/>
                  <a:pt x="16934" y="4872203"/>
                  <a:pt x="16934" y="4552031"/>
                </a:cubicBezTo>
                <a:cubicBezTo>
                  <a:pt x="11289" y="3029594"/>
                  <a:pt x="5645" y="1529383"/>
                  <a:pt x="0" y="6946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CCEDFD04-9A53-9241-851E-1D01DC555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1E1D8887-7EAE-1A40-9285-7C632FEAA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B3EBD-E4F5-8E40-B07A-C04F3B1E7F2C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6" name="スライド番号プレースホルダ 5">
            <a:extLst>
              <a:ext uri="{FF2B5EF4-FFF2-40B4-BE49-F238E27FC236}">
                <a16:creationId xmlns:a16="http://schemas.microsoft.com/office/drawing/2014/main" id="{3D5D14EF-A351-224D-8142-E1BEE44BB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D0A49B6-0BCC-C545-BF97-504B63062F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2FCE78-36AB-904B-98A8-CE3FFB1555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7660041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2ECF95F-F25E-8248-A0F3-BB1749A1B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49" y="1093767"/>
            <a:ext cx="7660041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E17D05-50D8-E012-5696-DA515BCE5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123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1/3 Image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49" y="3575904"/>
            <a:ext cx="7663807" cy="2859621"/>
          </a:xfrm>
          <a:prstGeom prst="rect">
            <a:avLst/>
          </a:prstGeom>
        </p:spPr>
        <p:txBody>
          <a:bodyPr tIns="0" rIns="0" bIns="0" numCol="2" spcCol="126000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54C5EE8-C42D-B549-B4D4-C0F00D68A4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3708" y="-1378"/>
            <a:ext cx="4076946" cy="6860842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  <a:gd name="connsiteX0" fmla="*/ 0 w 7982550"/>
              <a:gd name="connsiteY0" fmla="*/ 0 h 5135028"/>
              <a:gd name="connsiteX1" fmla="*/ 6028853 w 7982550"/>
              <a:gd name="connsiteY1" fmla="*/ 7569 h 5135028"/>
              <a:gd name="connsiteX2" fmla="*/ 7982550 w 7982550"/>
              <a:gd name="connsiteY2" fmla="*/ 5135028 h 5135028"/>
              <a:gd name="connsiteX3" fmla="*/ 596656 w 7982550"/>
              <a:gd name="connsiteY3" fmla="*/ 5124807 h 5135028"/>
              <a:gd name="connsiteX4" fmla="*/ 16934 w 7982550"/>
              <a:gd name="connsiteY4" fmla="*/ 4545085 h 5135028"/>
              <a:gd name="connsiteX5" fmla="*/ 0 w 7982550"/>
              <a:gd name="connsiteY5" fmla="*/ 0 h 5135028"/>
              <a:gd name="connsiteX0" fmla="*/ 0 w 6037636"/>
              <a:gd name="connsiteY0" fmla="*/ 0 h 5135028"/>
              <a:gd name="connsiteX1" fmla="*/ 6028853 w 6037636"/>
              <a:gd name="connsiteY1" fmla="*/ 7569 h 5135028"/>
              <a:gd name="connsiteX2" fmla="*/ 6037636 w 6037636"/>
              <a:gd name="connsiteY2" fmla="*/ 5135028 h 5135028"/>
              <a:gd name="connsiteX3" fmla="*/ 596656 w 6037636"/>
              <a:gd name="connsiteY3" fmla="*/ 5124807 h 5135028"/>
              <a:gd name="connsiteX4" fmla="*/ 16934 w 6037636"/>
              <a:gd name="connsiteY4" fmla="*/ 4545085 h 5135028"/>
              <a:gd name="connsiteX5" fmla="*/ 0 w 6037636"/>
              <a:gd name="connsiteY5" fmla="*/ 0 h 5135028"/>
              <a:gd name="connsiteX0" fmla="*/ 0 w 6028853"/>
              <a:gd name="connsiteY0" fmla="*/ 0 h 5124807"/>
              <a:gd name="connsiteX1" fmla="*/ 6028853 w 6028853"/>
              <a:gd name="connsiteY1" fmla="*/ 7569 h 5124807"/>
              <a:gd name="connsiteX2" fmla="*/ 4063693 w 6028853"/>
              <a:gd name="connsiteY2" fmla="*/ 5105999 h 5124807"/>
              <a:gd name="connsiteX3" fmla="*/ 596656 w 6028853"/>
              <a:gd name="connsiteY3" fmla="*/ 5124807 h 5124807"/>
              <a:gd name="connsiteX4" fmla="*/ 16934 w 6028853"/>
              <a:gd name="connsiteY4" fmla="*/ 4545085 h 5124807"/>
              <a:gd name="connsiteX5" fmla="*/ 0 w 6028853"/>
              <a:gd name="connsiteY5" fmla="*/ 0 h 5124807"/>
              <a:gd name="connsiteX0" fmla="*/ 0 w 4069500"/>
              <a:gd name="connsiteY0" fmla="*/ 0 h 5124807"/>
              <a:gd name="connsiteX1" fmla="*/ 4069425 w 4069500"/>
              <a:gd name="connsiteY1" fmla="*/ 7569 h 5124807"/>
              <a:gd name="connsiteX2" fmla="*/ 4063693 w 4069500"/>
              <a:gd name="connsiteY2" fmla="*/ 5105999 h 5124807"/>
              <a:gd name="connsiteX3" fmla="*/ 596656 w 4069500"/>
              <a:gd name="connsiteY3" fmla="*/ 5124807 h 5124807"/>
              <a:gd name="connsiteX4" fmla="*/ 16934 w 4069500"/>
              <a:gd name="connsiteY4" fmla="*/ 4545085 h 5124807"/>
              <a:gd name="connsiteX5" fmla="*/ 0 w 4069500"/>
              <a:gd name="connsiteY5" fmla="*/ 0 h 5124807"/>
              <a:gd name="connsiteX0" fmla="*/ 0 w 4069500"/>
              <a:gd name="connsiteY0" fmla="*/ 6946 h 5131753"/>
              <a:gd name="connsiteX1" fmla="*/ 4069425 w 4069500"/>
              <a:gd name="connsiteY1" fmla="*/ 0 h 5131753"/>
              <a:gd name="connsiteX2" fmla="*/ 4063693 w 4069500"/>
              <a:gd name="connsiteY2" fmla="*/ 5112945 h 5131753"/>
              <a:gd name="connsiteX3" fmla="*/ 596656 w 4069500"/>
              <a:gd name="connsiteY3" fmla="*/ 5131753 h 5131753"/>
              <a:gd name="connsiteX4" fmla="*/ 16934 w 4069500"/>
              <a:gd name="connsiteY4" fmla="*/ 4552031 h 5131753"/>
              <a:gd name="connsiteX5" fmla="*/ 0 w 4069500"/>
              <a:gd name="connsiteY5" fmla="*/ 6946 h 5131753"/>
              <a:gd name="connsiteX0" fmla="*/ 0 w 4082753"/>
              <a:gd name="connsiteY0" fmla="*/ 2 h 6874096"/>
              <a:gd name="connsiteX1" fmla="*/ 4082678 w 4082753"/>
              <a:gd name="connsiteY1" fmla="*/ 1742343 h 6874096"/>
              <a:gd name="connsiteX2" fmla="*/ 4076946 w 4082753"/>
              <a:gd name="connsiteY2" fmla="*/ 6855288 h 6874096"/>
              <a:gd name="connsiteX3" fmla="*/ 609909 w 4082753"/>
              <a:gd name="connsiteY3" fmla="*/ 6874096 h 6874096"/>
              <a:gd name="connsiteX4" fmla="*/ 30187 w 4082753"/>
              <a:gd name="connsiteY4" fmla="*/ 6294374 h 6874096"/>
              <a:gd name="connsiteX5" fmla="*/ 0 w 4082753"/>
              <a:gd name="connsiteY5" fmla="*/ 2 h 6874096"/>
              <a:gd name="connsiteX0" fmla="*/ 0 w 4095958"/>
              <a:gd name="connsiteY0" fmla="*/ 6946 h 6881040"/>
              <a:gd name="connsiteX1" fmla="*/ 4095930 w 4095958"/>
              <a:gd name="connsiteY1" fmla="*/ 0 h 6881040"/>
              <a:gd name="connsiteX2" fmla="*/ 4076946 w 4095958"/>
              <a:gd name="connsiteY2" fmla="*/ 6862232 h 6881040"/>
              <a:gd name="connsiteX3" fmla="*/ 609909 w 4095958"/>
              <a:gd name="connsiteY3" fmla="*/ 6881040 h 6881040"/>
              <a:gd name="connsiteX4" fmla="*/ 30187 w 4095958"/>
              <a:gd name="connsiteY4" fmla="*/ 6301318 h 6881040"/>
              <a:gd name="connsiteX5" fmla="*/ 0 w 4095958"/>
              <a:gd name="connsiteY5" fmla="*/ 6946 h 6881040"/>
              <a:gd name="connsiteX0" fmla="*/ 0 w 4076946"/>
              <a:gd name="connsiteY0" fmla="*/ 0 h 6874094"/>
              <a:gd name="connsiteX1" fmla="*/ 3870643 w 4076946"/>
              <a:gd name="connsiteY1" fmla="*/ 191837 h 6874094"/>
              <a:gd name="connsiteX2" fmla="*/ 4076946 w 4076946"/>
              <a:gd name="connsiteY2" fmla="*/ 6855286 h 6874094"/>
              <a:gd name="connsiteX3" fmla="*/ 609909 w 4076946"/>
              <a:gd name="connsiteY3" fmla="*/ 6874094 h 6874094"/>
              <a:gd name="connsiteX4" fmla="*/ 30187 w 4076946"/>
              <a:gd name="connsiteY4" fmla="*/ 6294372 h 6874094"/>
              <a:gd name="connsiteX5" fmla="*/ 0 w 4076946"/>
              <a:gd name="connsiteY5" fmla="*/ 0 h 6874094"/>
              <a:gd name="connsiteX0" fmla="*/ 0 w 4076946"/>
              <a:gd name="connsiteY0" fmla="*/ 0 h 6874094"/>
              <a:gd name="connsiteX1" fmla="*/ 4069426 w 4076946"/>
              <a:gd name="connsiteY1" fmla="*/ 19559 h 6874094"/>
              <a:gd name="connsiteX2" fmla="*/ 4076946 w 4076946"/>
              <a:gd name="connsiteY2" fmla="*/ 6855286 h 6874094"/>
              <a:gd name="connsiteX3" fmla="*/ 609909 w 4076946"/>
              <a:gd name="connsiteY3" fmla="*/ 6874094 h 6874094"/>
              <a:gd name="connsiteX4" fmla="*/ 30187 w 4076946"/>
              <a:gd name="connsiteY4" fmla="*/ 6294372 h 6874094"/>
              <a:gd name="connsiteX5" fmla="*/ 0 w 4076946"/>
              <a:gd name="connsiteY5" fmla="*/ 0 h 6874094"/>
              <a:gd name="connsiteX0" fmla="*/ 0 w 4076946"/>
              <a:gd name="connsiteY0" fmla="*/ 99710 h 6854535"/>
              <a:gd name="connsiteX1" fmla="*/ 4069426 w 4076946"/>
              <a:gd name="connsiteY1" fmla="*/ 0 h 6854535"/>
              <a:gd name="connsiteX2" fmla="*/ 4076946 w 4076946"/>
              <a:gd name="connsiteY2" fmla="*/ 6835727 h 6854535"/>
              <a:gd name="connsiteX3" fmla="*/ 609909 w 4076946"/>
              <a:gd name="connsiteY3" fmla="*/ 6854535 h 6854535"/>
              <a:gd name="connsiteX4" fmla="*/ 30187 w 4076946"/>
              <a:gd name="connsiteY4" fmla="*/ 6274813 h 6854535"/>
              <a:gd name="connsiteX5" fmla="*/ 0 w 4076946"/>
              <a:gd name="connsiteY5" fmla="*/ 99710 h 6854535"/>
              <a:gd name="connsiteX0" fmla="*/ 0 w 4076946"/>
              <a:gd name="connsiteY0" fmla="*/ 0 h 6860842"/>
              <a:gd name="connsiteX1" fmla="*/ 4069426 w 4076946"/>
              <a:gd name="connsiteY1" fmla="*/ 6307 h 6860842"/>
              <a:gd name="connsiteX2" fmla="*/ 4076946 w 4076946"/>
              <a:gd name="connsiteY2" fmla="*/ 6842034 h 6860842"/>
              <a:gd name="connsiteX3" fmla="*/ 609909 w 4076946"/>
              <a:gd name="connsiteY3" fmla="*/ 6860842 h 6860842"/>
              <a:gd name="connsiteX4" fmla="*/ 30187 w 4076946"/>
              <a:gd name="connsiteY4" fmla="*/ 6281120 h 6860842"/>
              <a:gd name="connsiteX5" fmla="*/ 0 w 4076946"/>
              <a:gd name="connsiteY5" fmla="*/ 0 h 686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946" h="6860842">
                <a:moveTo>
                  <a:pt x="0" y="0"/>
                </a:moveTo>
                <a:lnTo>
                  <a:pt x="4069426" y="6307"/>
                </a:lnTo>
                <a:cubicBezTo>
                  <a:pt x="4070331" y="2153114"/>
                  <a:pt x="4076041" y="4695227"/>
                  <a:pt x="4076946" y="6842034"/>
                </a:cubicBezTo>
                <a:lnTo>
                  <a:pt x="609909" y="6860842"/>
                </a:lnTo>
                <a:cubicBezTo>
                  <a:pt x="289737" y="6860842"/>
                  <a:pt x="30187" y="6601292"/>
                  <a:pt x="30187" y="6281120"/>
                </a:cubicBezTo>
                <a:cubicBezTo>
                  <a:pt x="24542" y="4758683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6FB24DD6-99CB-CE43-A787-C9F60DC95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9" y="161605"/>
            <a:ext cx="7368878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130E5B-E573-584B-8C83-F8409492B14B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1" name="スライド番号プレースホルダ 5">
            <a:extLst>
              <a:ext uri="{FF2B5EF4-FFF2-40B4-BE49-F238E27FC236}">
                <a16:creationId xmlns:a16="http://schemas.microsoft.com/office/drawing/2014/main" id="{C55CC856-2ADD-F44F-96B6-03734457C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B94AACD-56D4-F146-AFC0-5CBE6630C5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3A8AA34-7C7D-A24F-AF24-5158DD2AB0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7660042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4B55CE-CF3E-7E44-A66A-599621CA5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7660042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</p:spTree>
    <p:extLst>
      <p:ext uri="{BB962C8B-B14F-4D97-AF65-F5344CB8AC3E}">
        <p14:creationId xmlns:p14="http://schemas.microsoft.com/office/powerpoint/2010/main" val="289066323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Image 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21DF8897-54F9-C24F-8261-0C5418827A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0737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JP" dirty="0"/>
              <a:t>Insert Picture/Text Block</a:t>
            </a:r>
          </a:p>
          <a:p>
            <a:endParaRPr lang="en-JP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8D6B3691-FCAC-8A46-AA30-DEB2A719C7B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1373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Picture/Text Block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A8F528A-C9DE-0B46-881A-43E0F9B6F6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44494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Picture/Text Block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E01CF285-75D7-154A-ACF2-9393FB0B38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7615" y="3076286"/>
            <a:ext cx="2772041" cy="3138969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18553"/>
              <a:gd name="connsiteX1" fmla="*/ 8912928 w 8915642"/>
              <a:gd name="connsiteY1" fmla="*/ 176478 h 6618553"/>
              <a:gd name="connsiteX2" fmla="*/ 8915642 w 8915642"/>
              <a:gd name="connsiteY2" fmla="*/ 6616899 h 6618553"/>
              <a:gd name="connsiteX3" fmla="*/ 579722 w 8915642"/>
              <a:gd name="connsiteY3" fmla="*/ 6618553 h 6618553"/>
              <a:gd name="connsiteX4" fmla="*/ 0 w 8915642"/>
              <a:gd name="connsiteY4" fmla="*/ 6038831 h 6618553"/>
              <a:gd name="connsiteX5" fmla="*/ 0 w 8915642"/>
              <a:gd name="connsiteY5" fmla="*/ 1 h 6618553"/>
              <a:gd name="connsiteX0" fmla="*/ 0 w 8915642"/>
              <a:gd name="connsiteY0" fmla="*/ 25404 h 6643956"/>
              <a:gd name="connsiteX1" fmla="*/ 6015348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25404 h 6643956"/>
              <a:gd name="connsiteX0" fmla="*/ 0 w 8915642"/>
              <a:gd name="connsiteY0" fmla="*/ 1653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1653 h 6620205"/>
              <a:gd name="connsiteX0" fmla="*/ 0 w 8915642"/>
              <a:gd name="connsiteY0" fmla="*/ 96656 h 6620205"/>
              <a:gd name="connsiteX1" fmla="*/ 6003473 w 8915642"/>
              <a:gd name="connsiteY1" fmla="*/ 0 h 6620205"/>
              <a:gd name="connsiteX2" fmla="*/ 8915642 w 8915642"/>
              <a:gd name="connsiteY2" fmla="*/ 6618551 h 6620205"/>
              <a:gd name="connsiteX3" fmla="*/ 579722 w 8915642"/>
              <a:gd name="connsiteY3" fmla="*/ 6620205 h 6620205"/>
              <a:gd name="connsiteX4" fmla="*/ 0 w 8915642"/>
              <a:gd name="connsiteY4" fmla="*/ 6040483 h 6620205"/>
              <a:gd name="connsiteX5" fmla="*/ 0 w 8915642"/>
              <a:gd name="connsiteY5" fmla="*/ 96656 h 6620205"/>
              <a:gd name="connsiteX0" fmla="*/ 0 w 8915642"/>
              <a:gd name="connsiteY0" fmla="*/ 0 h 6642302"/>
              <a:gd name="connsiteX1" fmla="*/ 6003473 w 8915642"/>
              <a:gd name="connsiteY1" fmla="*/ 22097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0 h 6642302"/>
              <a:gd name="connsiteX1" fmla="*/ 5932221 w 8915642"/>
              <a:gd name="connsiteY1" fmla="*/ 152725 h 6642302"/>
              <a:gd name="connsiteX2" fmla="*/ 8915642 w 8915642"/>
              <a:gd name="connsiteY2" fmla="*/ 6640648 h 6642302"/>
              <a:gd name="connsiteX3" fmla="*/ 579722 w 8915642"/>
              <a:gd name="connsiteY3" fmla="*/ 6642302 h 6642302"/>
              <a:gd name="connsiteX4" fmla="*/ 0 w 8915642"/>
              <a:gd name="connsiteY4" fmla="*/ 6062580 h 6642302"/>
              <a:gd name="connsiteX5" fmla="*/ 0 w 8915642"/>
              <a:gd name="connsiteY5" fmla="*/ 0 h 6642302"/>
              <a:gd name="connsiteX0" fmla="*/ 0 w 8915642"/>
              <a:gd name="connsiteY0" fmla="*/ 1654 h 6643956"/>
              <a:gd name="connsiteX1" fmla="*/ 6003473 w 8915642"/>
              <a:gd name="connsiteY1" fmla="*/ 0 h 6643956"/>
              <a:gd name="connsiteX2" fmla="*/ 8915642 w 8915642"/>
              <a:gd name="connsiteY2" fmla="*/ 6642302 h 6643956"/>
              <a:gd name="connsiteX3" fmla="*/ 579722 w 8915642"/>
              <a:gd name="connsiteY3" fmla="*/ 6643956 h 6643956"/>
              <a:gd name="connsiteX4" fmla="*/ 0 w 8915642"/>
              <a:gd name="connsiteY4" fmla="*/ 6064234 h 6643956"/>
              <a:gd name="connsiteX5" fmla="*/ 0 w 8915642"/>
              <a:gd name="connsiteY5" fmla="*/ 1654 h 6643956"/>
              <a:gd name="connsiteX0" fmla="*/ 0 w 6018062"/>
              <a:gd name="connsiteY0" fmla="*/ 1654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1654 h 6654178"/>
              <a:gd name="connsiteX0" fmla="*/ 0 w 6018062"/>
              <a:gd name="connsiteY0" fmla="*/ 203535 h 6654178"/>
              <a:gd name="connsiteX1" fmla="*/ 6003473 w 6018062"/>
              <a:gd name="connsiteY1" fmla="*/ 0 h 6654178"/>
              <a:gd name="connsiteX2" fmla="*/ 6018062 w 6018062"/>
              <a:gd name="connsiteY2" fmla="*/ 6654178 h 6654178"/>
              <a:gd name="connsiteX3" fmla="*/ 579722 w 6018062"/>
              <a:gd name="connsiteY3" fmla="*/ 6643956 h 6654178"/>
              <a:gd name="connsiteX4" fmla="*/ 0 w 6018062"/>
              <a:gd name="connsiteY4" fmla="*/ 6064234 h 6654178"/>
              <a:gd name="connsiteX5" fmla="*/ 0 w 6018062"/>
              <a:gd name="connsiteY5" fmla="*/ 203535 h 6654178"/>
              <a:gd name="connsiteX0" fmla="*/ 0 w 6018062"/>
              <a:gd name="connsiteY0" fmla="*/ 1655 h 6452298"/>
              <a:gd name="connsiteX1" fmla="*/ 4055920 w 6018062"/>
              <a:gd name="connsiteY1" fmla="*/ 0 h 6452298"/>
              <a:gd name="connsiteX2" fmla="*/ 6018062 w 6018062"/>
              <a:gd name="connsiteY2" fmla="*/ 6452298 h 6452298"/>
              <a:gd name="connsiteX3" fmla="*/ 579722 w 6018062"/>
              <a:gd name="connsiteY3" fmla="*/ 6442076 h 6452298"/>
              <a:gd name="connsiteX4" fmla="*/ 0 w 6018062"/>
              <a:gd name="connsiteY4" fmla="*/ 5862354 h 6452298"/>
              <a:gd name="connsiteX5" fmla="*/ 0 w 6018062"/>
              <a:gd name="connsiteY5" fmla="*/ 1655 h 6452298"/>
              <a:gd name="connsiteX0" fmla="*/ 0 w 4055973"/>
              <a:gd name="connsiteY0" fmla="*/ 1655 h 6452298"/>
              <a:gd name="connsiteX1" fmla="*/ 4055920 w 4055973"/>
              <a:gd name="connsiteY1" fmla="*/ 0 h 6452298"/>
              <a:gd name="connsiteX2" fmla="*/ 4046758 w 4055973"/>
              <a:gd name="connsiteY2" fmla="*/ 6452298 h 6452298"/>
              <a:gd name="connsiteX3" fmla="*/ 579722 w 4055973"/>
              <a:gd name="connsiteY3" fmla="*/ 6442076 h 6452298"/>
              <a:gd name="connsiteX4" fmla="*/ 0 w 4055973"/>
              <a:gd name="connsiteY4" fmla="*/ 5862354 h 6452298"/>
              <a:gd name="connsiteX5" fmla="*/ 0 w 4055973"/>
              <a:gd name="connsiteY5" fmla="*/ 1655 h 6452298"/>
              <a:gd name="connsiteX0" fmla="*/ 0 w 4055973"/>
              <a:gd name="connsiteY0" fmla="*/ 0 h 6652523"/>
              <a:gd name="connsiteX1" fmla="*/ 4055920 w 4055973"/>
              <a:gd name="connsiteY1" fmla="*/ 200225 h 6652523"/>
              <a:gd name="connsiteX2" fmla="*/ 4046758 w 4055973"/>
              <a:gd name="connsiteY2" fmla="*/ 6652523 h 6652523"/>
              <a:gd name="connsiteX3" fmla="*/ 579722 w 4055973"/>
              <a:gd name="connsiteY3" fmla="*/ 6642301 h 6652523"/>
              <a:gd name="connsiteX4" fmla="*/ 0 w 4055973"/>
              <a:gd name="connsiteY4" fmla="*/ 6062579 h 6652523"/>
              <a:gd name="connsiteX5" fmla="*/ 0 w 4055973"/>
              <a:gd name="connsiteY5" fmla="*/ 0 h 6652523"/>
              <a:gd name="connsiteX0" fmla="*/ 0 w 4046758"/>
              <a:gd name="connsiteY0" fmla="*/ 0 h 6652523"/>
              <a:gd name="connsiteX1" fmla="*/ 4044045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1655 h 6654178"/>
              <a:gd name="connsiteX1" fmla="*/ 3082144 w 4046758"/>
              <a:gd name="connsiteY1" fmla="*/ 0 h 6654178"/>
              <a:gd name="connsiteX2" fmla="*/ 4046758 w 4046758"/>
              <a:gd name="connsiteY2" fmla="*/ 6654178 h 6654178"/>
              <a:gd name="connsiteX3" fmla="*/ 579722 w 4046758"/>
              <a:gd name="connsiteY3" fmla="*/ 6643956 h 6654178"/>
              <a:gd name="connsiteX4" fmla="*/ 0 w 4046758"/>
              <a:gd name="connsiteY4" fmla="*/ 6064234 h 6654178"/>
              <a:gd name="connsiteX5" fmla="*/ 0 w 4046758"/>
              <a:gd name="connsiteY5" fmla="*/ 1655 h 6654178"/>
              <a:gd name="connsiteX0" fmla="*/ 0 w 4046758"/>
              <a:gd name="connsiteY0" fmla="*/ 0 h 6652523"/>
              <a:gd name="connsiteX1" fmla="*/ 2975266 w 4046758"/>
              <a:gd name="connsiteY1" fmla="*/ 93348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70268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4046758"/>
              <a:gd name="connsiteY0" fmla="*/ 0 h 6652523"/>
              <a:gd name="connsiteX1" fmla="*/ 3082144 w 4046758"/>
              <a:gd name="connsiteY1" fmla="*/ 10220 h 6652523"/>
              <a:gd name="connsiteX2" fmla="*/ 4046758 w 4046758"/>
              <a:gd name="connsiteY2" fmla="*/ 6652523 h 6652523"/>
              <a:gd name="connsiteX3" fmla="*/ 579722 w 4046758"/>
              <a:gd name="connsiteY3" fmla="*/ 6642301 h 6652523"/>
              <a:gd name="connsiteX4" fmla="*/ 0 w 4046758"/>
              <a:gd name="connsiteY4" fmla="*/ 6062579 h 6652523"/>
              <a:gd name="connsiteX5" fmla="*/ 0 w 4046758"/>
              <a:gd name="connsiteY5" fmla="*/ 0 h 6652523"/>
              <a:gd name="connsiteX0" fmla="*/ 0 w 3082197"/>
              <a:gd name="connsiteY0" fmla="*/ 0 h 6652523"/>
              <a:gd name="connsiteX1" fmla="*/ 3082144 w 3082197"/>
              <a:gd name="connsiteY1" fmla="*/ 10220 h 6652523"/>
              <a:gd name="connsiteX2" fmla="*/ 3072982 w 3082197"/>
              <a:gd name="connsiteY2" fmla="*/ 6652523 h 6652523"/>
              <a:gd name="connsiteX3" fmla="*/ 579722 w 3082197"/>
              <a:gd name="connsiteY3" fmla="*/ 6642301 h 6652523"/>
              <a:gd name="connsiteX4" fmla="*/ 0 w 3082197"/>
              <a:gd name="connsiteY4" fmla="*/ 6062579 h 6652523"/>
              <a:gd name="connsiteX5" fmla="*/ 0 w 3082197"/>
              <a:gd name="connsiteY5" fmla="*/ 0 h 6652523"/>
              <a:gd name="connsiteX0" fmla="*/ 0 w 3072982"/>
              <a:gd name="connsiteY0" fmla="*/ 0 h 6652523"/>
              <a:gd name="connsiteX1" fmla="*/ 3010892 w 3072982"/>
              <a:gd name="connsiteY1" fmla="*/ 164599 h 6652523"/>
              <a:gd name="connsiteX2" fmla="*/ 3072982 w 3072982"/>
              <a:gd name="connsiteY2" fmla="*/ 6652523 h 6652523"/>
              <a:gd name="connsiteX3" fmla="*/ 579722 w 3072982"/>
              <a:gd name="connsiteY3" fmla="*/ 6642301 h 6652523"/>
              <a:gd name="connsiteX4" fmla="*/ 0 w 3072982"/>
              <a:gd name="connsiteY4" fmla="*/ 6062579 h 6652523"/>
              <a:gd name="connsiteX5" fmla="*/ 0 w 3072982"/>
              <a:gd name="connsiteY5" fmla="*/ 0 h 6652523"/>
              <a:gd name="connsiteX0" fmla="*/ 0 w 3082197"/>
              <a:gd name="connsiteY0" fmla="*/ 1656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656 h 6654179"/>
              <a:gd name="connsiteX0" fmla="*/ 0 w 3082197"/>
              <a:gd name="connsiteY0" fmla="*/ 1316107 h 6654179"/>
              <a:gd name="connsiteX1" fmla="*/ 3082144 w 3082197"/>
              <a:gd name="connsiteY1" fmla="*/ 0 h 6654179"/>
              <a:gd name="connsiteX2" fmla="*/ 3072982 w 3082197"/>
              <a:gd name="connsiteY2" fmla="*/ 6654179 h 6654179"/>
              <a:gd name="connsiteX3" fmla="*/ 579722 w 3082197"/>
              <a:gd name="connsiteY3" fmla="*/ 6643957 h 6654179"/>
              <a:gd name="connsiteX4" fmla="*/ 0 w 3082197"/>
              <a:gd name="connsiteY4" fmla="*/ 6064235 h 6654179"/>
              <a:gd name="connsiteX5" fmla="*/ 0 w 3082197"/>
              <a:gd name="connsiteY5" fmla="*/ 1316107 h 6654179"/>
              <a:gd name="connsiteX0" fmla="*/ 0 w 3082197"/>
              <a:gd name="connsiteY0" fmla="*/ 1657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1657 h 5339729"/>
              <a:gd name="connsiteX0" fmla="*/ 0 w 3082197"/>
              <a:gd name="connsiteY0" fmla="*/ 2202416 h 5339729"/>
              <a:gd name="connsiteX1" fmla="*/ 3082144 w 3082197"/>
              <a:gd name="connsiteY1" fmla="*/ 0 h 5339729"/>
              <a:gd name="connsiteX2" fmla="*/ 3072982 w 3082197"/>
              <a:gd name="connsiteY2" fmla="*/ 5339729 h 5339729"/>
              <a:gd name="connsiteX3" fmla="*/ 579722 w 3082197"/>
              <a:gd name="connsiteY3" fmla="*/ 5329507 h 5339729"/>
              <a:gd name="connsiteX4" fmla="*/ 0 w 3082197"/>
              <a:gd name="connsiteY4" fmla="*/ 4749785 h 5339729"/>
              <a:gd name="connsiteX5" fmla="*/ 0 w 3082197"/>
              <a:gd name="connsiteY5" fmla="*/ 2202416 h 5339729"/>
              <a:gd name="connsiteX0" fmla="*/ 0 w 3082197"/>
              <a:gd name="connsiteY0" fmla="*/ 1656 h 3138969"/>
              <a:gd name="connsiteX1" fmla="*/ 3082144 w 3082197"/>
              <a:gd name="connsiteY1" fmla="*/ 0 h 3138969"/>
              <a:gd name="connsiteX2" fmla="*/ 3072982 w 3082197"/>
              <a:gd name="connsiteY2" fmla="*/ 3138969 h 3138969"/>
              <a:gd name="connsiteX3" fmla="*/ 579722 w 3082197"/>
              <a:gd name="connsiteY3" fmla="*/ 3128747 h 3138969"/>
              <a:gd name="connsiteX4" fmla="*/ 0 w 3082197"/>
              <a:gd name="connsiteY4" fmla="*/ 2549025 h 3138969"/>
              <a:gd name="connsiteX5" fmla="*/ 0 w 3082197"/>
              <a:gd name="connsiteY5" fmla="*/ 1656 h 3138969"/>
              <a:gd name="connsiteX0" fmla="*/ 0 w 3082145"/>
              <a:gd name="connsiteY0" fmla="*/ 1656 h 3150544"/>
              <a:gd name="connsiteX1" fmla="*/ 3082144 w 3082145"/>
              <a:gd name="connsiteY1" fmla="*/ 0 h 3150544"/>
              <a:gd name="connsiteX2" fmla="*/ 2772041 w 3082145"/>
              <a:gd name="connsiteY2" fmla="*/ 3150544 h 3150544"/>
              <a:gd name="connsiteX3" fmla="*/ 579722 w 3082145"/>
              <a:gd name="connsiteY3" fmla="*/ 3128747 h 3150544"/>
              <a:gd name="connsiteX4" fmla="*/ 0 w 3082145"/>
              <a:gd name="connsiteY4" fmla="*/ 2549025 h 3150544"/>
              <a:gd name="connsiteX5" fmla="*/ 0 w 3082145"/>
              <a:gd name="connsiteY5" fmla="*/ 1656 h 3150544"/>
              <a:gd name="connsiteX0" fmla="*/ 0 w 2772041"/>
              <a:gd name="connsiteY0" fmla="*/ 1656 h 3150544"/>
              <a:gd name="connsiteX1" fmla="*/ 2769627 w 2772041"/>
              <a:gd name="connsiteY1" fmla="*/ 0 h 3150544"/>
              <a:gd name="connsiteX2" fmla="*/ 2772041 w 2772041"/>
              <a:gd name="connsiteY2" fmla="*/ 3150544 h 3150544"/>
              <a:gd name="connsiteX3" fmla="*/ 579722 w 2772041"/>
              <a:gd name="connsiteY3" fmla="*/ 3128747 h 3150544"/>
              <a:gd name="connsiteX4" fmla="*/ 0 w 2772041"/>
              <a:gd name="connsiteY4" fmla="*/ 2549025 h 3150544"/>
              <a:gd name="connsiteX5" fmla="*/ 0 w 2772041"/>
              <a:gd name="connsiteY5" fmla="*/ 1656 h 3150544"/>
              <a:gd name="connsiteX0" fmla="*/ 0 w 2772041"/>
              <a:gd name="connsiteY0" fmla="*/ 1656 h 3138969"/>
              <a:gd name="connsiteX1" fmla="*/ 2769627 w 2772041"/>
              <a:gd name="connsiteY1" fmla="*/ 0 h 3138969"/>
              <a:gd name="connsiteX2" fmla="*/ 2772041 w 2772041"/>
              <a:gd name="connsiteY2" fmla="*/ 3138969 h 3138969"/>
              <a:gd name="connsiteX3" fmla="*/ 579722 w 2772041"/>
              <a:gd name="connsiteY3" fmla="*/ 3128747 h 3138969"/>
              <a:gd name="connsiteX4" fmla="*/ 0 w 2772041"/>
              <a:gd name="connsiteY4" fmla="*/ 2549025 h 3138969"/>
              <a:gd name="connsiteX5" fmla="*/ 0 w 2772041"/>
              <a:gd name="connsiteY5" fmla="*/ 1656 h 313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041" h="3138969">
                <a:moveTo>
                  <a:pt x="0" y="1656"/>
                </a:moveTo>
                <a:lnTo>
                  <a:pt x="2769627" y="0"/>
                </a:lnTo>
                <a:cubicBezTo>
                  <a:pt x="2770532" y="2146807"/>
                  <a:pt x="2771136" y="992162"/>
                  <a:pt x="2772041" y="3138969"/>
                </a:cubicBezTo>
                <a:lnTo>
                  <a:pt x="579722" y="3128747"/>
                </a:lnTo>
                <a:cubicBezTo>
                  <a:pt x="259550" y="3128747"/>
                  <a:pt x="0" y="2869197"/>
                  <a:pt x="0" y="2549025"/>
                </a:cubicBezTo>
                <a:lnTo>
                  <a:pt x="0" y="1656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Picture/Text Block</a:t>
            </a:r>
          </a:p>
          <a:p>
            <a:endParaRPr lang="en-US" dirty="0"/>
          </a:p>
          <a:p>
            <a:endParaRPr lang="en-JP" dirty="0"/>
          </a:p>
        </p:txBody>
      </p:sp>
      <p:sp>
        <p:nvSpPr>
          <p:cNvPr id="18" name="タイトル プレースホルダ 1">
            <a:extLst>
              <a:ext uri="{FF2B5EF4-FFF2-40B4-BE49-F238E27FC236}">
                <a16:creationId xmlns:a16="http://schemas.microsoft.com/office/drawing/2014/main" id="{4FBB8310-69E6-7C4E-A4B1-C022B6FEE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4EF39473-C435-3C4E-9C7B-048D52C3C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</a:t>
            </a:r>
            <a:endParaRPr lang="en-JP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EF9AE6-D84E-9F43-9506-6676EC51B210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8" name="スライド番号プレースホルダ 5">
            <a:extLst>
              <a:ext uri="{FF2B5EF4-FFF2-40B4-BE49-F238E27FC236}">
                <a16:creationId xmlns:a16="http://schemas.microsoft.com/office/drawing/2014/main" id="{F964ADE6-9B0D-EC45-959C-FEEA5CDDF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70D8562-3CE7-7044-9BB0-2068A81BF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9C450B-0755-7D4A-9672-E700D6F2E5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05B1BEB-AC9F-9643-A446-ABE1DDB961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B5757F-4614-A11F-6F2E-56294C4AC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1404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09223" y="3076286"/>
            <a:ext cx="11571628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12" name="タイトル プレースホルダ 1">
            <a:extLst>
              <a:ext uri="{FF2B5EF4-FFF2-40B4-BE49-F238E27FC236}">
                <a16:creationId xmlns:a16="http://schemas.microsoft.com/office/drawing/2014/main" id="{75E45CD2-2EBD-AE47-837E-9F752C565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2DC26CE8-1DEF-EE42-861C-B0406E8DC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6966D-3DF0-4D41-9D26-4860D147F807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3" name="スライド番号プレースホルダ 5">
            <a:extLst>
              <a:ext uri="{FF2B5EF4-FFF2-40B4-BE49-F238E27FC236}">
                <a16:creationId xmlns:a16="http://schemas.microsoft.com/office/drawing/2014/main" id="{600920FB-2D44-F645-865D-89FFECB09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7DE8F7E-1418-1C4C-A62B-2385714992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28A960D-6A45-6744-9BDB-7070B443CC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1493179-5EA4-604B-A9DF-BDA818F01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B883E1-D3D7-D696-4550-2403C20C6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02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2B9CECE-7D8F-8C4A-AFC6-A963B1F05594}"/>
              </a:ext>
            </a:extLst>
          </p:cNvPr>
          <p:cNvSpPr/>
          <p:nvPr userDrawn="1"/>
        </p:nvSpPr>
        <p:spPr>
          <a:xfrm>
            <a:off x="0" y="61263"/>
            <a:ext cx="255181" cy="84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E79114-5B74-9547-8292-DAB8965D4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005" y="506"/>
            <a:ext cx="11459359" cy="3428494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64472"/>
              <a:gd name="connsiteY0" fmla="*/ 0 h 6630428"/>
              <a:gd name="connsiteX1" fmla="*/ 11864472 w 11864472"/>
              <a:gd name="connsiteY1" fmla="*/ 188353 h 6630428"/>
              <a:gd name="connsiteX2" fmla="*/ 11855613 w 11864472"/>
              <a:gd name="connsiteY2" fmla="*/ 6628774 h 6630428"/>
              <a:gd name="connsiteX3" fmla="*/ 579722 w 11864472"/>
              <a:gd name="connsiteY3" fmla="*/ 6630428 h 6630428"/>
              <a:gd name="connsiteX4" fmla="*/ 0 w 11864472"/>
              <a:gd name="connsiteY4" fmla="*/ 6050706 h 6630428"/>
              <a:gd name="connsiteX5" fmla="*/ 0 w 11864472"/>
              <a:gd name="connsiteY5" fmla="*/ 0 h 6630428"/>
              <a:gd name="connsiteX0" fmla="*/ 0 w 11864472"/>
              <a:gd name="connsiteY0" fmla="*/ 13527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527 h 6643955"/>
              <a:gd name="connsiteX0" fmla="*/ 0 w 11864472"/>
              <a:gd name="connsiteY0" fmla="*/ 1319813 h 6643955"/>
              <a:gd name="connsiteX1" fmla="*/ 11864472 w 11864472"/>
              <a:gd name="connsiteY1" fmla="*/ 0 h 6643955"/>
              <a:gd name="connsiteX2" fmla="*/ 11855613 w 11864472"/>
              <a:gd name="connsiteY2" fmla="*/ 6642301 h 6643955"/>
              <a:gd name="connsiteX3" fmla="*/ 579722 w 11864472"/>
              <a:gd name="connsiteY3" fmla="*/ 6643955 h 6643955"/>
              <a:gd name="connsiteX4" fmla="*/ 0 w 11864472"/>
              <a:gd name="connsiteY4" fmla="*/ 6064233 h 6643955"/>
              <a:gd name="connsiteX5" fmla="*/ 0 w 11864472"/>
              <a:gd name="connsiteY5" fmla="*/ 1319813 h 6643955"/>
              <a:gd name="connsiteX0" fmla="*/ 0 w 11864472"/>
              <a:gd name="connsiteY0" fmla="*/ 135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3527 h 5337669"/>
              <a:gd name="connsiteX0" fmla="*/ 0 w 11864472"/>
              <a:gd name="connsiteY0" fmla="*/ 1652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1652 h 5337669"/>
              <a:gd name="connsiteX0" fmla="*/ 0 w 11864472"/>
              <a:gd name="connsiteY0" fmla="*/ 2201927 h 5337669"/>
              <a:gd name="connsiteX1" fmla="*/ 11864472 w 11864472"/>
              <a:gd name="connsiteY1" fmla="*/ 0 h 5337669"/>
              <a:gd name="connsiteX2" fmla="*/ 11855613 w 11864472"/>
              <a:gd name="connsiteY2" fmla="*/ 5336015 h 5337669"/>
              <a:gd name="connsiteX3" fmla="*/ 579722 w 11864472"/>
              <a:gd name="connsiteY3" fmla="*/ 5337669 h 5337669"/>
              <a:gd name="connsiteX4" fmla="*/ 0 w 11864472"/>
              <a:gd name="connsiteY4" fmla="*/ 4757947 h 5337669"/>
              <a:gd name="connsiteX5" fmla="*/ 0 w 11864472"/>
              <a:gd name="connsiteY5" fmla="*/ 2201927 h 5337669"/>
              <a:gd name="connsiteX0" fmla="*/ 0 w 11864472"/>
              <a:gd name="connsiteY0" fmla="*/ 1652 h 3137394"/>
              <a:gd name="connsiteX1" fmla="*/ 11864472 w 11864472"/>
              <a:gd name="connsiteY1" fmla="*/ 0 h 3137394"/>
              <a:gd name="connsiteX2" fmla="*/ 11855613 w 11864472"/>
              <a:gd name="connsiteY2" fmla="*/ 3135740 h 3137394"/>
              <a:gd name="connsiteX3" fmla="*/ 579722 w 11864472"/>
              <a:gd name="connsiteY3" fmla="*/ 3137394 h 3137394"/>
              <a:gd name="connsiteX4" fmla="*/ 0 w 11864472"/>
              <a:gd name="connsiteY4" fmla="*/ 2557672 h 3137394"/>
              <a:gd name="connsiteX5" fmla="*/ 0 w 11864472"/>
              <a:gd name="connsiteY5" fmla="*/ 1652 h 3137394"/>
              <a:gd name="connsiteX0" fmla="*/ 0 w 11864472"/>
              <a:gd name="connsiteY0" fmla="*/ 0 h 3420555"/>
              <a:gd name="connsiteX1" fmla="*/ 11864472 w 11864472"/>
              <a:gd name="connsiteY1" fmla="*/ 283161 h 3420555"/>
              <a:gd name="connsiteX2" fmla="*/ 11855613 w 11864472"/>
              <a:gd name="connsiteY2" fmla="*/ 3418901 h 3420555"/>
              <a:gd name="connsiteX3" fmla="*/ 579722 w 11864472"/>
              <a:gd name="connsiteY3" fmla="*/ 3420555 h 3420555"/>
              <a:gd name="connsiteX4" fmla="*/ 0 w 11864472"/>
              <a:gd name="connsiteY4" fmla="*/ 2840833 h 3420555"/>
              <a:gd name="connsiteX5" fmla="*/ 0 w 11864472"/>
              <a:gd name="connsiteY5" fmla="*/ 0 h 3420555"/>
              <a:gd name="connsiteX0" fmla="*/ 0 w 11864472"/>
              <a:gd name="connsiteY0" fmla="*/ 1652 h 3422207"/>
              <a:gd name="connsiteX1" fmla="*/ 11864472 w 11864472"/>
              <a:gd name="connsiteY1" fmla="*/ 0 h 3422207"/>
              <a:gd name="connsiteX2" fmla="*/ 11855613 w 11864472"/>
              <a:gd name="connsiteY2" fmla="*/ 3420553 h 3422207"/>
              <a:gd name="connsiteX3" fmla="*/ 579722 w 11864472"/>
              <a:gd name="connsiteY3" fmla="*/ 3422207 h 3422207"/>
              <a:gd name="connsiteX4" fmla="*/ 0 w 11864472"/>
              <a:gd name="connsiteY4" fmla="*/ 2842485 h 3422207"/>
              <a:gd name="connsiteX5" fmla="*/ 0 w 11864472"/>
              <a:gd name="connsiteY5" fmla="*/ 1652 h 3422207"/>
              <a:gd name="connsiteX0" fmla="*/ 0 w 11855613"/>
              <a:gd name="connsiteY0" fmla="*/ 0 h 3420555"/>
              <a:gd name="connsiteX1" fmla="*/ 11834492 w 11855613"/>
              <a:gd name="connsiteY1" fmla="*/ 58309 h 3420555"/>
              <a:gd name="connsiteX2" fmla="*/ 11855613 w 11855613"/>
              <a:gd name="connsiteY2" fmla="*/ 3418901 h 3420555"/>
              <a:gd name="connsiteX3" fmla="*/ 579722 w 11855613"/>
              <a:gd name="connsiteY3" fmla="*/ 3420555 h 3420555"/>
              <a:gd name="connsiteX4" fmla="*/ 0 w 11855613"/>
              <a:gd name="connsiteY4" fmla="*/ 2840833 h 3420555"/>
              <a:gd name="connsiteX5" fmla="*/ 0 w 11855613"/>
              <a:gd name="connsiteY5" fmla="*/ 0 h 3420555"/>
              <a:gd name="connsiteX0" fmla="*/ 0 w 11855613"/>
              <a:gd name="connsiteY0" fmla="*/ 1652 h 3362246"/>
              <a:gd name="connsiteX1" fmla="*/ 11834492 w 11855613"/>
              <a:gd name="connsiteY1" fmla="*/ 0 h 3362246"/>
              <a:gd name="connsiteX2" fmla="*/ 11855613 w 11855613"/>
              <a:gd name="connsiteY2" fmla="*/ 3360592 h 3362246"/>
              <a:gd name="connsiteX3" fmla="*/ 579722 w 11855613"/>
              <a:gd name="connsiteY3" fmla="*/ 3362246 h 3362246"/>
              <a:gd name="connsiteX4" fmla="*/ 0 w 11855613"/>
              <a:gd name="connsiteY4" fmla="*/ 2782524 h 3362246"/>
              <a:gd name="connsiteX5" fmla="*/ 0 w 11855613"/>
              <a:gd name="connsiteY5" fmla="*/ 1652 h 3362246"/>
              <a:gd name="connsiteX0" fmla="*/ 0 w 11864473"/>
              <a:gd name="connsiteY0" fmla="*/ 0 h 3360594"/>
              <a:gd name="connsiteX1" fmla="*/ 11864473 w 11864473"/>
              <a:gd name="connsiteY1" fmla="*/ 13338 h 3360594"/>
              <a:gd name="connsiteX2" fmla="*/ 11855613 w 11864473"/>
              <a:gd name="connsiteY2" fmla="*/ 3358940 h 3360594"/>
              <a:gd name="connsiteX3" fmla="*/ 579722 w 11864473"/>
              <a:gd name="connsiteY3" fmla="*/ 3360594 h 3360594"/>
              <a:gd name="connsiteX4" fmla="*/ 0 w 11864473"/>
              <a:gd name="connsiteY4" fmla="*/ 2780872 h 3360594"/>
              <a:gd name="connsiteX5" fmla="*/ 0 w 11864473"/>
              <a:gd name="connsiteY5" fmla="*/ 0 h 3360594"/>
              <a:gd name="connsiteX0" fmla="*/ 0 w 11864473"/>
              <a:gd name="connsiteY0" fmla="*/ 1652 h 3362246"/>
              <a:gd name="connsiteX1" fmla="*/ 11864473 w 11864473"/>
              <a:gd name="connsiteY1" fmla="*/ 0 h 3362246"/>
              <a:gd name="connsiteX2" fmla="*/ 11855613 w 11864473"/>
              <a:gd name="connsiteY2" fmla="*/ 3360592 h 3362246"/>
              <a:gd name="connsiteX3" fmla="*/ 579722 w 11864473"/>
              <a:gd name="connsiteY3" fmla="*/ 3362246 h 3362246"/>
              <a:gd name="connsiteX4" fmla="*/ 0 w 11864473"/>
              <a:gd name="connsiteY4" fmla="*/ 2782524 h 3362246"/>
              <a:gd name="connsiteX5" fmla="*/ 0 w 11864473"/>
              <a:gd name="connsiteY5" fmla="*/ 1652 h 3362246"/>
              <a:gd name="connsiteX0" fmla="*/ 0 w 11855629"/>
              <a:gd name="connsiteY0" fmla="*/ 1652 h 3362246"/>
              <a:gd name="connsiteX1" fmla="*/ 11459359 w 11855629"/>
              <a:gd name="connsiteY1" fmla="*/ 0 h 3362246"/>
              <a:gd name="connsiteX2" fmla="*/ 11855613 w 11855629"/>
              <a:gd name="connsiteY2" fmla="*/ 3360592 h 3362246"/>
              <a:gd name="connsiteX3" fmla="*/ 579722 w 11855629"/>
              <a:gd name="connsiteY3" fmla="*/ 3362246 h 3362246"/>
              <a:gd name="connsiteX4" fmla="*/ 0 w 11855629"/>
              <a:gd name="connsiteY4" fmla="*/ 2782524 h 3362246"/>
              <a:gd name="connsiteX5" fmla="*/ 0 w 11855629"/>
              <a:gd name="connsiteY5" fmla="*/ 1652 h 3362246"/>
              <a:gd name="connsiteX0" fmla="*/ 0 w 11459359"/>
              <a:gd name="connsiteY0" fmla="*/ 1652 h 3362246"/>
              <a:gd name="connsiteX1" fmla="*/ 11459359 w 11459359"/>
              <a:gd name="connsiteY1" fmla="*/ 0 h 3362246"/>
              <a:gd name="connsiteX2" fmla="*/ 11438924 w 11459359"/>
              <a:gd name="connsiteY2" fmla="*/ 3360592 h 3362246"/>
              <a:gd name="connsiteX3" fmla="*/ 579722 w 11459359"/>
              <a:gd name="connsiteY3" fmla="*/ 3362246 h 3362246"/>
              <a:gd name="connsiteX4" fmla="*/ 0 w 11459359"/>
              <a:gd name="connsiteY4" fmla="*/ 2782524 h 3362246"/>
              <a:gd name="connsiteX5" fmla="*/ 0 w 11459359"/>
              <a:gd name="connsiteY5" fmla="*/ 1652 h 33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9359" h="3362246">
                <a:moveTo>
                  <a:pt x="0" y="1652"/>
                </a:moveTo>
                <a:lnTo>
                  <a:pt x="11459359" y="0"/>
                </a:lnTo>
                <a:cubicBezTo>
                  <a:pt x="11456406" y="1115201"/>
                  <a:pt x="11441877" y="2245391"/>
                  <a:pt x="11438924" y="3360592"/>
                </a:cubicBezTo>
                <a:lnTo>
                  <a:pt x="579722" y="3362246"/>
                </a:lnTo>
                <a:cubicBezTo>
                  <a:pt x="259550" y="3362246"/>
                  <a:pt x="0" y="3102696"/>
                  <a:pt x="0" y="2782524"/>
                </a:cubicBezTo>
                <a:lnTo>
                  <a:pt x="0" y="1652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JP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5E8E0A-41D4-8346-9248-0B9AAC712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3956816"/>
            <a:ext cx="7699670" cy="101568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rgbClr val="2A419A"/>
                </a:solidFill>
                <a:latin typeface="HelveticaNeueLT Pro 75 Bd" panose="020B080402020202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A63B8E-5554-A04E-B4C5-97ECEE58B6CC}"/>
              </a:ext>
            </a:extLst>
          </p:cNvPr>
          <p:cNvSpPr/>
          <p:nvPr userDrawn="1"/>
        </p:nvSpPr>
        <p:spPr>
          <a:xfrm>
            <a:off x="749005" y="3764031"/>
            <a:ext cx="97200" cy="2707182"/>
          </a:xfrm>
          <a:prstGeom prst="rect">
            <a:avLst/>
          </a:prstGeom>
          <a:solidFill>
            <a:srgbClr val="2A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7327E43-4F43-914D-BE65-DB0ADB5A5E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94728" y="5256031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A23AA60-6137-8841-B2ED-51B2F2E5C1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4728" y="5515045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B4FEAB2-22C6-3446-B4D2-5B610A729B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94728" y="5769532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085F378-E668-A648-B7B1-8C76C309ED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94728" y="4997510"/>
            <a:ext cx="7699670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1E31EF6-BED5-C14F-94AD-4E5C55B855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728" y="6027352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0E1D42"/>
                </a:solidFill>
                <a:latin typeface="HelveticaNeueLT Pro 35 Th" panose="020B0403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Private and confidential. For internal use only.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C8C591-D431-9E00-226A-31E0AB4873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357" y="3956815"/>
            <a:ext cx="2915410" cy="8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379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orient="horz" pos="2364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4227225" y="1093767"/>
            <a:ext cx="7653625" cy="5322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F65D74B-37DA-0D46-8B56-9B362C84E6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3751966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F5F6A26-5AAA-884F-A319-DE9881530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3751966" cy="2840771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</a:t>
            </a:r>
          </a:p>
        </p:txBody>
      </p:sp>
      <p:sp>
        <p:nvSpPr>
          <p:cNvPr id="13" name="タイトル プレースホルダ 1">
            <a:extLst>
              <a:ext uri="{FF2B5EF4-FFF2-40B4-BE49-F238E27FC236}">
                <a16:creationId xmlns:a16="http://schemas.microsoft.com/office/drawing/2014/main" id="{2256F400-EDA8-7F44-BF13-278518497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7136781B-A49B-0A42-B748-01C379A12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C2B0AC-7801-6C42-BA03-0669DC118159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4" name="スライド番号プレースホルダ 5">
            <a:extLst>
              <a:ext uri="{FF2B5EF4-FFF2-40B4-BE49-F238E27FC236}">
                <a16:creationId xmlns:a16="http://schemas.microsoft.com/office/drawing/2014/main" id="{71FCF96E-3BB8-0745-B029-6B6BE4291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75659DC-941F-AA40-8336-C3B1BF32BA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375A5A-6A84-7145-B49C-982F846194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3"/>
            <a:ext cx="3751965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F7E9041-544E-3547-AC30-65F55E91E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50" y="1093767"/>
            <a:ext cx="3751965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009143-D0AD-A112-343F-8C57DAB6C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194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09223" y="3076286"/>
            <a:ext cx="570865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F1FC7466-185A-8B44-ABF0-5410C1127700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206170" y="3076286"/>
            <a:ext cx="5708650" cy="3340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12" name="タイトル プレースホルダ 1">
            <a:extLst>
              <a:ext uri="{FF2B5EF4-FFF2-40B4-BE49-F238E27FC236}">
                <a16:creationId xmlns:a16="http://schemas.microsoft.com/office/drawing/2014/main" id="{906CE02B-33D8-B048-A73D-781A3402C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C2587943-8F51-3542-B7BE-57817194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9FB0B-7616-F04F-9B4C-586869A82E96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2" name="スライド番号プレースホルダ 5">
            <a:extLst>
              <a:ext uri="{FF2B5EF4-FFF2-40B4-BE49-F238E27FC236}">
                <a16:creationId xmlns:a16="http://schemas.microsoft.com/office/drawing/2014/main" id="{8AFBB1AB-19B7-1347-93F8-D14235DD2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C168495-CA79-E440-A93B-B87B367483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6F06E4B-A978-4E46-AE6C-67B54F7E34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603669" cy="1464957"/>
          </a:xfrm>
        </p:spPr>
        <p:txBody>
          <a:bodyPr tIns="0" rIns="0" bIns="0" numCol="2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FF373A1-4E48-6C48-A075-153436CF76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149" y="1093767"/>
            <a:ext cx="1160366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1312CC-96B5-1CF7-2782-4724376E3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136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ced Char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6D4E593-FDCC-D14E-9C5E-5F309E415C2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09224" y="3076286"/>
            <a:ext cx="3757810" cy="3340389"/>
          </a:xfrm>
          <a:prstGeom prst="rect">
            <a:avLst/>
          </a:prstGeom>
          <a:solidFill>
            <a:srgbClr val="32AEA4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10" name="Chart Placeholder 7">
            <a:extLst>
              <a:ext uri="{FF2B5EF4-FFF2-40B4-BE49-F238E27FC236}">
                <a16:creationId xmlns:a16="http://schemas.microsoft.com/office/drawing/2014/main" id="{8D9BD23C-1777-C442-B4B0-BADF450483EA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4217095" y="3076286"/>
            <a:ext cx="3757810" cy="3340389"/>
          </a:xfrm>
          <a:prstGeom prst="rect">
            <a:avLst/>
          </a:prstGeom>
          <a:solidFill>
            <a:srgbClr val="00B1D3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2D7D413C-2FF1-204A-83C6-B7426603B7C2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8123041" y="3076286"/>
            <a:ext cx="3757810" cy="3340389"/>
          </a:xfrm>
          <a:prstGeom prst="rect">
            <a:avLst/>
          </a:prstGeom>
          <a:solidFill>
            <a:srgbClr val="2A419A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JP" dirty="0"/>
              <a:t>Insert Chart</a:t>
            </a:r>
          </a:p>
        </p:txBody>
      </p:sp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2FFB1535-D35E-D242-B225-DDF1C53BB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47DB5E3C-7053-3645-A234-760F5ED12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FC8CB7-67E9-8A46-B53F-F34ACE18BE87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5" name="スライド番号プレースホルダ 5">
            <a:extLst>
              <a:ext uri="{FF2B5EF4-FFF2-40B4-BE49-F238E27FC236}">
                <a16:creationId xmlns:a16="http://schemas.microsoft.com/office/drawing/2014/main" id="{5EB1023E-4E73-AD49-83B0-D7B458250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942DB0C-137A-4E4C-B926-77CEECC51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1171B1-AEC6-164D-8FE0-E0B9353A5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1491373"/>
            <a:ext cx="11569699" cy="1464957"/>
          </a:xfrm>
        </p:spPr>
        <p:txBody>
          <a:bodyPr tIns="0" rIns="0" bIns="0" numCol="2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068" indent="0">
              <a:buNone/>
              <a:defRPr sz="1800" b="1"/>
            </a:lvl2pPr>
            <a:lvl3pPr marL="914149" indent="0">
              <a:buNone/>
              <a:defRPr sz="1800" b="1"/>
            </a:lvl3pPr>
            <a:lvl4pPr marL="1371219" indent="0">
              <a:buNone/>
              <a:defRPr sz="1800" b="1"/>
            </a:lvl4pPr>
            <a:lvl5pPr marL="1828290" indent="0">
              <a:buNone/>
              <a:defRPr sz="1800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6C4AA1F-8B09-5544-9C70-388A6E2940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1149" y="1093767"/>
            <a:ext cx="11569699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rgbClr val="2A419A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DD2AA5-D521-692D-83B5-EF6D76BC2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290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37D5187-BBB2-E849-9972-6EEB394C9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313691"/>
              </p:ext>
            </p:extLst>
          </p:nvPr>
        </p:nvGraphicFramePr>
        <p:xfrm>
          <a:off x="1590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think-cell スライド" r:id="rId4" imgW="7772400" imgH="10058400" progId="TCLayout.ActiveDocument.1">
                  <p:embed/>
                </p:oleObj>
              </mc:Choice>
              <mc:Fallback>
                <p:oleObj name="think-cell スライド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37D5187-BBB2-E849-9972-6EEB394C9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21631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37D5187-BBB2-E849-9972-6EEB394C9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313691"/>
              </p:ext>
            </p:extLst>
          </p:nvPr>
        </p:nvGraphicFramePr>
        <p:xfrm>
          <a:off x="1590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think-cell スライド" r:id="rId5" imgW="7772400" imgH="10058400" progId="TCLayout.ActiveDocument.1">
                  <p:embed/>
                </p:oleObj>
              </mc:Choice>
              <mc:Fallback>
                <p:oleObj name="think-cell スライド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37D5187-BBB2-E849-9972-6EEB394C9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14567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37D5187-BBB2-E849-9972-6EEB394C9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313691"/>
              </p:ext>
            </p:extLst>
          </p:nvPr>
        </p:nvGraphicFramePr>
        <p:xfrm>
          <a:off x="1590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think-cell スライド" r:id="rId5" imgW="7772400" imgH="10058400" progId="TCLayout.ActiveDocument.1">
                  <p:embed/>
                </p:oleObj>
              </mc:Choice>
              <mc:Fallback>
                <p:oleObj name="think-cell スライド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37D5187-BBB2-E849-9972-6EEB394C9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25396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37D5187-BBB2-E849-9972-6EEB394C9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313691"/>
              </p:ext>
            </p:extLst>
          </p:nvPr>
        </p:nvGraphicFramePr>
        <p:xfrm>
          <a:off x="1590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think-cell スライド" r:id="rId5" imgW="7772400" imgH="10058400" progId="TCLayout.ActiveDocument.1">
                  <p:embed/>
                </p:oleObj>
              </mc:Choice>
              <mc:Fallback>
                <p:oleObj name="think-cell スライド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37D5187-BBB2-E849-9972-6EEB394C9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3187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dvanced 1/2 Image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0F537B-2380-C640-8119-936AD77864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54" y="1089522"/>
            <a:ext cx="6024384" cy="5346002"/>
          </a:xfrm>
          <a:custGeom>
            <a:avLst/>
            <a:gdLst>
              <a:gd name="connsiteX0" fmla="*/ 0 w 10888662"/>
              <a:gd name="connsiteY0" fmla="*/ 579722 h 6442075"/>
              <a:gd name="connsiteX1" fmla="*/ 579722 w 10888662"/>
              <a:gd name="connsiteY1" fmla="*/ 0 h 6442075"/>
              <a:gd name="connsiteX2" fmla="*/ 10308940 w 10888662"/>
              <a:gd name="connsiteY2" fmla="*/ 0 h 6442075"/>
              <a:gd name="connsiteX3" fmla="*/ 10888662 w 10888662"/>
              <a:gd name="connsiteY3" fmla="*/ 579722 h 6442075"/>
              <a:gd name="connsiteX4" fmla="*/ 10888662 w 10888662"/>
              <a:gd name="connsiteY4" fmla="*/ 5862353 h 6442075"/>
              <a:gd name="connsiteX5" fmla="*/ 10308940 w 10888662"/>
              <a:gd name="connsiteY5" fmla="*/ 6442075 h 6442075"/>
              <a:gd name="connsiteX6" fmla="*/ 579722 w 10888662"/>
              <a:gd name="connsiteY6" fmla="*/ 6442075 h 6442075"/>
              <a:gd name="connsiteX7" fmla="*/ 0 w 10888662"/>
              <a:gd name="connsiteY7" fmla="*/ 5862353 h 6442075"/>
              <a:gd name="connsiteX8" fmla="*/ 0 w 10888662"/>
              <a:gd name="connsiteY8" fmla="*/ 579722 h 6442075"/>
              <a:gd name="connsiteX0" fmla="*/ 0 w 10888662"/>
              <a:gd name="connsiteY0" fmla="*/ 659657 h 6522010"/>
              <a:gd name="connsiteX1" fmla="*/ 10308940 w 10888662"/>
              <a:gd name="connsiteY1" fmla="*/ 79935 h 6522010"/>
              <a:gd name="connsiteX2" fmla="*/ 10888662 w 10888662"/>
              <a:gd name="connsiteY2" fmla="*/ 659657 h 6522010"/>
              <a:gd name="connsiteX3" fmla="*/ 10888662 w 10888662"/>
              <a:gd name="connsiteY3" fmla="*/ 5942288 h 6522010"/>
              <a:gd name="connsiteX4" fmla="*/ 10308940 w 10888662"/>
              <a:gd name="connsiteY4" fmla="*/ 6522010 h 6522010"/>
              <a:gd name="connsiteX5" fmla="*/ 579722 w 10888662"/>
              <a:gd name="connsiteY5" fmla="*/ 6522010 h 6522010"/>
              <a:gd name="connsiteX6" fmla="*/ 0 w 10888662"/>
              <a:gd name="connsiteY6" fmla="*/ 5942288 h 6522010"/>
              <a:gd name="connsiteX7" fmla="*/ 0 w 10888662"/>
              <a:gd name="connsiteY7" fmla="*/ 659657 h 6522010"/>
              <a:gd name="connsiteX0" fmla="*/ 0 w 10888662"/>
              <a:gd name="connsiteY0" fmla="*/ 579722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579722 h 6442075"/>
              <a:gd name="connsiteX0" fmla="*/ 0 w 10888662"/>
              <a:gd name="connsiteY0" fmla="*/ 129257 h 6569679"/>
              <a:gd name="connsiteX1" fmla="*/ 10308940 w 10888662"/>
              <a:gd name="connsiteY1" fmla="*/ 127604 h 6569679"/>
              <a:gd name="connsiteX2" fmla="*/ 10888662 w 10888662"/>
              <a:gd name="connsiteY2" fmla="*/ 707326 h 6569679"/>
              <a:gd name="connsiteX3" fmla="*/ 10888662 w 10888662"/>
              <a:gd name="connsiteY3" fmla="*/ 5989957 h 6569679"/>
              <a:gd name="connsiteX4" fmla="*/ 10308940 w 10888662"/>
              <a:gd name="connsiteY4" fmla="*/ 6569679 h 6569679"/>
              <a:gd name="connsiteX5" fmla="*/ 579722 w 10888662"/>
              <a:gd name="connsiteY5" fmla="*/ 6569679 h 6569679"/>
              <a:gd name="connsiteX6" fmla="*/ 0 w 10888662"/>
              <a:gd name="connsiteY6" fmla="*/ 5989957 h 6569679"/>
              <a:gd name="connsiteX7" fmla="*/ 0 w 10888662"/>
              <a:gd name="connsiteY7" fmla="*/ 129257 h 6569679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10308940 w 10888662"/>
              <a:gd name="connsiteY4" fmla="*/ 64420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9657299 w 10888662"/>
              <a:gd name="connsiteY4" fmla="*/ 5527675 h 6442075"/>
              <a:gd name="connsiteX5" fmla="*/ 579722 w 10888662"/>
              <a:gd name="connsiteY5" fmla="*/ 6442075 h 6442075"/>
              <a:gd name="connsiteX6" fmla="*/ 0 w 10888662"/>
              <a:gd name="connsiteY6" fmla="*/ 5862353 h 6442075"/>
              <a:gd name="connsiteX7" fmla="*/ 0 w 10888662"/>
              <a:gd name="connsiteY7" fmla="*/ 1653 h 6442075"/>
              <a:gd name="connsiteX0" fmla="*/ 0 w 10888662"/>
              <a:gd name="connsiteY0" fmla="*/ 1653 h 6522010"/>
              <a:gd name="connsiteX1" fmla="*/ 10308940 w 10888662"/>
              <a:gd name="connsiteY1" fmla="*/ 0 h 6522010"/>
              <a:gd name="connsiteX2" fmla="*/ 10888662 w 10888662"/>
              <a:gd name="connsiteY2" fmla="*/ 579722 h 6522010"/>
              <a:gd name="connsiteX3" fmla="*/ 10888662 w 10888662"/>
              <a:gd name="connsiteY3" fmla="*/ 5862353 h 6522010"/>
              <a:gd name="connsiteX4" fmla="*/ 579722 w 10888662"/>
              <a:gd name="connsiteY4" fmla="*/ 6442075 h 6522010"/>
              <a:gd name="connsiteX5" fmla="*/ 0 w 10888662"/>
              <a:gd name="connsiteY5" fmla="*/ 5862353 h 6522010"/>
              <a:gd name="connsiteX6" fmla="*/ 0 w 10888662"/>
              <a:gd name="connsiteY6" fmla="*/ 1653 h 6522010"/>
              <a:gd name="connsiteX0" fmla="*/ 0 w 10888662"/>
              <a:gd name="connsiteY0" fmla="*/ 1653 h 6442075"/>
              <a:gd name="connsiteX1" fmla="*/ 10308940 w 10888662"/>
              <a:gd name="connsiteY1" fmla="*/ 0 h 6442075"/>
              <a:gd name="connsiteX2" fmla="*/ 10888662 w 10888662"/>
              <a:gd name="connsiteY2" fmla="*/ 579722 h 6442075"/>
              <a:gd name="connsiteX3" fmla="*/ 10888662 w 10888662"/>
              <a:gd name="connsiteY3" fmla="*/ 5862353 h 6442075"/>
              <a:gd name="connsiteX4" fmla="*/ 579722 w 10888662"/>
              <a:gd name="connsiteY4" fmla="*/ 6442075 h 6442075"/>
              <a:gd name="connsiteX5" fmla="*/ 0 w 10888662"/>
              <a:gd name="connsiteY5" fmla="*/ 5862353 h 6442075"/>
              <a:gd name="connsiteX6" fmla="*/ 0 w 10888662"/>
              <a:gd name="connsiteY6" fmla="*/ 1653 h 6442075"/>
              <a:gd name="connsiteX0" fmla="*/ 0 w 10888662"/>
              <a:gd name="connsiteY0" fmla="*/ 1653 h 6585432"/>
              <a:gd name="connsiteX1" fmla="*/ 10308940 w 10888662"/>
              <a:gd name="connsiteY1" fmla="*/ 0 h 6585432"/>
              <a:gd name="connsiteX2" fmla="*/ 10888662 w 10888662"/>
              <a:gd name="connsiteY2" fmla="*/ 579722 h 6585432"/>
              <a:gd name="connsiteX3" fmla="*/ 10878151 w 10888662"/>
              <a:gd name="connsiteY3" fmla="*/ 6461442 h 6585432"/>
              <a:gd name="connsiteX4" fmla="*/ 579722 w 10888662"/>
              <a:gd name="connsiteY4" fmla="*/ 6442075 h 6585432"/>
              <a:gd name="connsiteX5" fmla="*/ 0 w 10888662"/>
              <a:gd name="connsiteY5" fmla="*/ 5862353 h 6585432"/>
              <a:gd name="connsiteX6" fmla="*/ 0 w 10888662"/>
              <a:gd name="connsiteY6" fmla="*/ 1653 h 6585432"/>
              <a:gd name="connsiteX0" fmla="*/ 0 w 10888662"/>
              <a:gd name="connsiteY0" fmla="*/ 1653 h 6577502"/>
              <a:gd name="connsiteX1" fmla="*/ 10308940 w 10888662"/>
              <a:gd name="connsiteY1" fmla="*/ 0 h 6577502"/>
              <a:gd name="connsiteX2" fmla="*/ 10888662 w 10888662"/>
              <a:gd name="connsiteY2" fmla="*/ 579722 h 6577502"/>
              <a:gd name="connsiteX3" fmla="*/ 10878151 w 10888662"/>
              <a:gd name="connsiteY3" fmla="*/ 6450932 h 6577502"/>
              <a:gd name="connsiteX4" fmla="*/ 579722 w 10888662"/>
              <a:gd name="connsiteY4" fmla="*/ 6442075 h 6577502"/>
              <a:gd name="connsiteX5" fmla="*/ 0 w 10888662"/>
              <a:gd name="connsiteY5" fmla="*/ 5862353 h 6577502"/>
              <a:gd name="connsiteX6" fmla="*/ 0 w 10888662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577502"/>
              <a:gd name="connsiteX1" fmla="*/ 10308940 w 11750094"/>
              <a:gd name="connsiteY1" fmla="*/ 0 h 6577502"/>
              <a:gd name="connsiteX2" fmla="*/ 10888662 w 11750094"/>
              <a:gd name="connsiteY2" fmla="*/ 579722 h 6577502"/>
              <a:gd name="connsiteX3" fmla="*/ 10878151 w 11750094"/>
              <a:gd name="connsiteY3" fmla="*/ 6450932 h 6577502"/>
              <a:gd name="connsiteX4" fmla="*/ 579722 w 11750094"/>
              <a:gd name="connsiteY4" fmla="*/ 6442075 h 6577502"/>
              <a:gd name="connsiteX5" fmla="*/ 0 w 11750094"/>
              <a:gd name="connsiteY5" fmla="*/ 5862353 h 6577502"/>
              <a:gd name="connsiteX6" fmla="*/ 0 w 11750094"/>
              <a:gd name="connsiteY6" fmla="*/ 1653 h 657750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1750094"/>
              <a:gd name="connsiteY0" fmla="*/ 1653 h 6450932"/>
              <a:gd name="connsiteX1" fmla="*/ 10308940 w 11750094"/>
              <a:gd name="connsiteY1" fmla="*/ 0 h 6450932"/>
              <a:gd name="connsiteX2" fmla="*/ 10888662 w 11750094"/>
              <a:gd name="connsiteY2" fmla="*/ 579722 h 6450932"/>
              <a:gd name="connsiteX3" fmla="*/ 10878151 w 11750094"/>
              <a:gd name="connsiteY3" fmla="*/ 6450932 h 6450932"/>
              <a:gd name="connsiteX4" fmla="*/ 579722 w 11750094"/>
              <a:gd name="connsiteY4" fmla="*/ 6442075 h 6450932"/>
              <a:gd name="connsiteX5" fmla="*/ 0 w 11750094"/>
              <a:gd name="connsiteY5" fmla="*/ 5862353 h 6450932"/>
              <a:gd name="connsiteX6" fmla="*/ 0 w 11750094"/>
              <a:gd name="connsiteY6" fmla="*/ 1653 h 6450932"/>
              <a:gd name="connsiteX0" fmla="*/ 0 w 10888662"/>
              <a:gd name="connsiteY0" fmla="*/ 1653 h 6450932"/>
              <a:gd name="connsiteX1" fmla="*/ 10308940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0999550"/>
              <a:gd name="connsiteY0" fmla="*/ 1653 h 6450932"/>
              <a:gd name="connsiteX1" fmla="*/ 10844968 w 10999550"/>
              <a:gd name="connsiteY1" fmla="*/ 0 h 6450932"/>
              <a:gd name="connsiteX2" fmla="*/ 10888662 w 10999550"/>
              <a:gd name="connsiteY2" fmla="*/ 579722 h 6450932"/>
              <a:gd name="connsiteX3" fmla="*/ 10878151 w 10999550"/>
              <a:gd name="connsiteY3" fmla="*/ 6450932 h 6450932"/>
              <a:gd name="connsiteX4" fmla="*/ 579722 w 10999550"/>
              <a:gd name="connsiteY4" fmla="*/ 6442075 h 6450932"/>
              <a:gd name="connsiteX5" fmla="*/ 0 w 10999550"/>
              <a:gd name="connsiteY5" fmla="*/ 5862353 h 6450932"/>
              <a:gd name="connsiteX6" fmla="*/ 0 w 10999550"/>
              <a:gd name="connsiteY6" fmla="*/ 1653 h 6450932"/>
              <a:gd name="connsiteX0" fmla="*/ 0 w 11022020"/>
              <a:gd name="connsiteY0" fmla="*/ 1653 h 6450932"/>
              <a:gd name="connsiteX1" fmla="*/ 10876499 w 11022020"/>
              <a:gd name="connsiteY1" fmla="*/ 0 h 6450932"/>
              <a:gd name="connsiteX2" fmla="*/ 10888662 w 11022020"/>
              <a:gd name="connsiteY2" fmla="*/ 579722 h 6450932"/>
              <a:gd name="connsiteX3" fmla="*/ 10878151 w 11022020"/>
              <a:gd name="connsiteY3" fmla="*/ 6450932 h 6450932"/>
              <a:gd name="connsiteX4" fmla="*/ 579722 w 11022020"/>
              <a:gd name="connsiteY4" fmla="*/ 6442075 h 6450932"/>
              <a:gd name="connsiteX5" fmla="*/ 0 w 11022020"/>
              <a:gd name="connsiteY5" fmla="*/ 5862353 h 6450932"/>
              <a:gd name="connsiteX6" fmla="*/ 0 w 11022020"/>
              <a:gd name="connsiteY6" fmla="*/ 1653 h 6450932"/>
              <a:gd name="connsiteX0" fmla="*/ 0 w 10888662"/>
              <a:gd name="connsiteY0" fmla="*/ 1653 h 6450932"/>
              <a:gd name="connsiteX1" fmla="*/ 10876499 w 10888662"/>
              <a:gd name="connsiteY1" fmla="*/ 0 h 6450932"/>
              <a:gd name="connsiteX2" fmla="*/ 10888662 w 10888662"/>
              <a:gd name="connsiteY2" fmla="*/ 579722 h 6450932"/>
              <a:gd name="connsiteX3" fmla="*/ 10878151 w 10888662"/>
              <a:gd name="connsiteY3" fmla="*/ 6450932 h 6450932"/>
              <a:gd name="connsiteX4" fmla="*/ 579722 w 10888662"/>
              <a:gd name="connsiteY4" fmla="*/ 6442075 h 6450932"/>
              <a:gd name="connsiteX5" fmla="*/ 0 w 10888662"/>
              <a:gd name="connsiteY5" fmla="*/ 5862353 h 6450932"/>
              <a:gd name="connsiteX6" fmla="*/ 0 w 10888662"/>
              <a:gd name="connsiteY6" fmla="*/ 1653 h 6450932"/>
              <a:gd name="connsiteX0" fmla="*/ 0 w 12200990"/>
              <a:gd name="connsiteY0" fmla="*/ 1653 h 6450932"/>
              <a:gd name="connsiteX1" fmla="*/ 10876499 w 12200990"/>
              <a:gd name="connsiteY1" fmla="*/ 0 h 6450932"/>
              <a:gd name="connsiteX2" fmla="*/ 10878151 w 12200990"/>
              <a:gd name="connsiteY2" fmla="*/ 6450932 h 6450932"/>
              <a:gd name="connsiteX3" fmla="*/ 579722 w 12200990"/>
              <a:gd name="connsiteY3" fmla="*/ 6442075 h 6450932"/>
              <a:gd name="connsiteX4" fmla="*/ 0 w 12200990"/>
              <a:gd name="connsiteY4" fmla="*/ 5862353 h 6450932"/>
              <a:gd name="connsiteX5" fmla="*/ 0 w 12200990"/>
              <a:gd name="connsiteY5" fmla="*/ 1653 h 6450932"/>
              <a:gd name="connsiteX0" fmla="*/ 0 w 11640630"/>
              <a:gd name="connsiteY0" fmla="*/ 1653 h 6450932"/>
              <a:gd name="connsiteX1" fmla="*/ 10876499 w 11640630"/>
              <a:gd name="connsiteY1" fmla="*/ 0 h 6450932"/>
              <a:gd name="connsiteX2" fmla="*/ 10878151 w 11640630"/>
              <a:gd name="connsiteY2" fmla="*/ 6450932 h 6450932"/>
              <a:gd name="connsiteX3" fmla="*/ 579722 w 11640630"/>
              <a:gd name="connsiteY3" fmla="*/ 6442075 h 6450932"/>
              <a:gd name="connsiteX4" fmla="*/ 0 w 11640630"/>
              <a:gd name="connsiteY4" fmla="*/ 5862353 h 6450932"/>
              <a:gd name="connsiteX5" fmla="*/ 0 w 11640630"/>
              <a:gd name="connsiteY5" fmla="*/ 1653 h 6450932"/>
              <a:gd name="connsiteX0" fmla="*/ 0 w 10878151"/>
              <a:gd name="connsiteY0" fmla="*/ 1653 h 6450932"/>
              <a:gd name="connsiteX1" fmla="*/ 10876499 w 10878151"/>
              <a:gd name="connsiteY1" fmla="*/ 0 h 6450932"/>
              <a:gd name="connsiteX2" fmla="*/ 10878151 w 10878151"/>
              <a:gd name="connsiteY2" fmla="*/ 6450932 h 6450932"/>
              <a:gd name="connsiteX3" fmla="*/ 579722 w 10878151"/>
              <a:gd name="connsiteY3" fmla="*/ 6442075 h 6450932"/>
              <a:gd name="connsiteX4" fmla="*/ 0 w 10878151"/>
              <a:gd name="connsiteY4" fmla="*/ 5862353 h 6450932"/>
              <a:gd name="connsiteX5" fmla="*/ 0 w 10878151"/>
              <a:gd name="connsiteY5" fmla="*/ 1653 h 6450932"/>
              <a:gd name="connsiteX0" fmla="*/ 0 w 11843451"/>
              <a:gd name="connsiteY0" fmla="*/ 1653 h 6450932"/>
              <a:gd name="connsiteX1" fmla="*/ 11843451 w 11843451"/>
              <a:gd name="connsiteY1" fmla="*/ 0 h 6450932"/>
              <a:gd name="connsiteX2" fmla="*/ 10878151 w 11843451"/>
              <a:gd name="connsiteY2" fmla="*/ 6450932 h 6450932"/>
              <a:gd name="connsiteX3" fmla="*/ 579722 w 11843451"/>
              <a:gd name="connsiteY3" fmla="*/ 6442075 h 6450932"/>
              <a:gd name="connsiteX4" fmla="*/ 0 w 11843451"/>
              <a:gd name="connsiteY4" fmla="*/ 5862353 h 6450932"/>
              <a:gd name="connsiteX5" fmla="*/ 0 w 11843451"/>
              <a:gd name="connsiteY5" fmla="*/ 1653 h 6450932"/>
              <a:gd name="connsiteX0" fmla="*/ 0 w 11855613"/>
              <a:gd name="connsiteY0" fmla="*/ 1653 h 6450932"/>
              <a:gd name="connsiteX1" fmla="*/ 11843451 w 11855613"/>
              <a:gd name="connsiteY1" fmla="*/ 0 h 6450932"/>
              <a:gd name="connsiteX2" fmla="*/ 11855613 w 11855613"/>
              <a:gd name="connsiteY2" fmla="*/ 6450932 h 6450932"/>
              <a:gd name="connsiteX3" fmla="*/ 579722 w 11855613"/>
              <a:gd name="connsiteY3" fmla="*/ 6442075 h 6450932"/>
              <a:gd name="connsiteX4" fmla="*/ 0 w 11855613"/>
              <a:gd name="connsiteY4" fmla="*/ 5862353 h 6450932"/>
              <a:gd name="connsiteX5" fmla="*/ 0 w 11855613"/>
              <a:gd name="connsiteY5" fmla="*/ 1653 h 6450932"/>
              <a:gd name="connsiteX0" fmla="*/ 0 w 11864472"/>
              <a:gd name="connsiteY0" fmla="*/ 1653 h 6450932"/>
              <a:gd name="connsiteX1" fmla="*/ 11864472 w 11864472"/>
              <a:gd name="connsiteY1" fmla="*/ 0 h 6450932"/>
              <a:gd name="connsiteX2" fmla="*/ 11855613 w 11864472"/>
              <a:gd name="connsiteY2" fmla="*/ 6450932 h 6450932"/>
              <a:gd name="connsiteX3" fmla="*/ 579722 w 11864472"/>
              <a:gd name="connsiteY3" fmla="*/ 6442075 h 6450932"/>
              <a:gd name="connsiteX4" fmla="*/ 0 w 11864472"/>
              <a:gd name="connsiteY4" fmla="*/ 5862353 h 6450932"/>
              <a:gd name="connsiteX5" fmla="*/ 0 w 11864472"/>
              <a:gd name="connsiteY5" fmla="*/ 1653 h 6450932"/>
              <a:gd name="connsiteX0" fmla="*/ 0 w 11864472"/>
              <a:gd name="connsiteY0" fmla="*/ 1653 h 6442075"/>
              <a:gd name="connsiteX1" fmla="*/ 11864472 w 11864472"/>
              <a:gd name="connsiteY1" fmla="*/ 0 h 6442075"/>
              <a:gd name="connsiteX2" fmla="*/ 11855613 w 11864472"/>
              <a:gd name="connsiteY2" fmla="*/ 6440421 h 6442075"/>
              <a:gd name="connsiteX3" fmla="*/ 579722 w 11864472"/>
              <a:gd name="connsiteY3" fmla="*/ 6442075 h 6442075"/>
              <a:gd name="connsiteX4" fmla="*/ 0 w 11864472"/>
              <a:gd name="connsiteY4" fmla="*/ 5862353 h 6442075"/>
              <a:gd name="connsiteX5" fmla="*/ 0 w 11864472"/>
              <a:gd name="connsiteY5" fmla="*/ 1653 h 6442075"/>
              <a:gd name="connsiteX0" fmla="*/ 0 w 11855613"/>
              <a:gd name="connsiteY0" fmla="*/ 1653 h 6442075"/>
              <a:gd name="connsiteX1" fmla="*/ 8912928 w 11855613"/>
              <a:gd name="connsiteY1" fmla="*/ 0 h 6442075"/>
              <a:gd name="connsiteX2" fmla="*/ 11855613 w 11855613"/>
              <a:gd name="connsiteY2" fmla="*/ 6440421 h 6442075"/>
              <a:gd name="connsiteX3" fmla="*/ 579722 w 11855613"/>
              <a:gd name="connsiteY3" fmla="*/ 6442075 h 6442075"/>
              <a:gd name="connsiteX4" fmla="*/ 0 w 11855613"/>
              <a:gd name="connsiteY4" fmla="*/ 5862353 h 6442075"/>
              <a:gd name="connsiteX5" fmla="*/ 0 w 11855613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74032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36077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71615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38792"/>
              <a:gd name="connsiteY0" fmla="*/ 1653 h 6442075"/>
              <a:gd name="connsiteX1" fmla="*/ 8912928 w 8938792"/>
              <a:gd name="connsiteY1" fmla="*/ 0 h 6442075"/>
              <a:gd name="connsiteX2" fmla="*/ 8938792 w 8938792"/>
              <a:gd name="connsiteY2" fmla="*/ 6440421 h 6442075"/>
              <a:gd name="connsiteX3" fmla="*/ 579722 w 8938792"/>
              <a:gd name="connsiteY3" fmla="*/ 6442075 h 6442075"/>
              <a:gd name="connsiteX4" fmla="*/ 0 w 8938792"/>
              <a:gd name="connsiteY4" fmla="*/ 5862353 h 6442075"/>
              <a:gd name="connsiteX5" fmla="*/ 0 w 8938792"/>
              <a:gd name="connsiteY5" fmla="*/ 1653 h 6442075"/>
              <a:gd name="connsiteX0" fmla="*/ 0 w 8915642"/>
              <a:gd name="connsiteY0" fmla="*/ 1653 h 6442075"/>
              <a:gd name="connsiteX1" fmla="*/ 8912928 w 8915642"/>
              <a:gd name="connsiteY1" fmla="*/ 0 h 6442075"/>
              <a:gd name="connsiteX2" fmla="*/ 8915642 w 8915642"/>
              <a:gd name="connsiteY2" fmla="*/ 6440421 h 6442075"/>
              <a:gd name="connsiteX3" fmla="*/ 579722 w 8915642"/>
              <a:gd name="connsiteY3" fmla="*/ 6442075 h 6442075"/>
              <a:gd name="connsiteX4" fmla="*/ 0 w 8915642"/>
              <a:gd name="connsiteY4" fmla="*/ 5862353 h 6442075"/>
              <a:gd name="connsiteX5" fmla="*/ 0 w 8915642"/>
              <a:gd name="connsiteY5" fmla="*/ 1653 h 6442075"/>
              <a:gd name="connsiteX0" fmla="*/ 0 w 8915642"/>
              <a:gd name="connsiteY0" fmla="*/ 1 h 6633463"/>
              <a:gd name="connsiteX1" fmla="*/ 8912928 w 8915642"/>
              <a:gd name="connsiteY1" fmla="*/ 191388 h 6633463"/>
              <a:gd name="connsiteX2" fmla="*/ 8915642 w 8915642"/>
              <a:gd name="connsiteY2" fmla="*/ 6631809 h 6633463"/>
              <a:gd name="connsiteX3" fmla="*/ 579722 w 8915642"/>
              <a:gd name="connsiteY3" fmla="*/ 6633463 h 6633463"/>
              <a:gd name="connsiteX4" fmla="*/ 0 w 8915642"/>
              <a:gd name="connsiteY4" fmla="*/ 6053741 h 6633463"/>
              <a:gd name="connsiteX5" fmla="*/ 0 w 8915642"/>
              <a:gd name="connsiteY5" fmla="*/ 1 h 6633463"/>
              <a:gd name="connsiteX0" fmla="*/ 0 w 8933278"/>
              <a:gd name="connsiteY0" fmla="*/ 1653 h 6635115"/>
              <a:gd name="connsiteX1" fmla="*/ 8933248 w 8933278"/>
              <a:gd name="connsiteY1" fmla="*/ 0 h 6635115"/>
              <a:gd name="connsiteX2" fmla="*/ 8915642 w 8933278"/>
              <a:gd name="connsiteY2" fmla="*/ 6633461 h 6635115"/>
              <a:gd name="connsiteX3" fmla="*/ 579722 w 8933278"/>
              <a:gd name="connsiteY3" fmla="*/ 6635115 h 6635115"/>
              <a:gd name="connsiteX4" fmla="*/ 0 w 8933278"/>
              <a:gd name="connsiteY4" fmla="*/ 6055393 h 6635115"/>
              <a:gd name="connsiteX5" fmla="*/ 0 w 8933278"/>
              <a:gd name="connsiteY5" fmla="*/ 1653 h 6635115"/>
              <a:gd name="connsiteX0" fmla="*/ 0 w 8933323"/>
              <a:gd name="connsiteY0" fmla="*/ 1653 h 6645336"/>
              <a:gd name="connsiteX1" fmla="*/ 8933248 w 8933323"/>
              <a:gd name="connsiteY1" fmla="*/ 0 h 6645336"/>
              <a:gd name="connsiteX2" fmla="*/ 8927517 w 8933323"/>
              <a:gd name="connsiteY2" fmla="*/ 6645336 h 6645336"/>
              <a:gd name="connsiteX3" fmla="*/ 579722 w 8933323"/>
              <a:gd name="connsiteY3" fmla="*/ 6635115 h 6645336"/>
              <a:gd name="connsiteX4" fmla="*/ 0 w 8933323"/>
              <a:gd name="connsiteY4" fmla="*/ 6055393 h 6645336"/>
              <a:gd name="connsiteX5" fmla="*/ 0 w 8933323"/>
              <a:gd name="connsiteY5" fmla="*/ 1653 h 6645336"/>
              <a:gd name="connsiteX0" fmla="*/ 0 w 8927517"/>
              <a:gd name="connsiteY0" fmla="*/ 1653 h 6645336"/>
              <a:gd name="connsiteX1" fmla="*/ 7971347 w 8927517"/>
              <a:gd name="connsiteY1" fmla="*/ 0 h 6645336"/>
              <a:gd name="connsiteX2" fmla="*/ 8927517 w 8927517"/>
              <a:gd name="connsiteY2" fmla="*/ 6645336 h 6645336"/>
              <a:gd name="connsiteX3" fmla="*/ 579722 w 8927517"/>
              <a:gd name="connsiteY3" fmla="*/ 6635115 h 6645336"/>
              <a:gd name="connsiteX4" fmla="*/ 0 w 8927517"/>
              <a:gd name="connsiteY4" fmla="*/ 6055393 h 6645336"/>
              <a:gd name="connsiteX5" fmla="*/ 0 w 8927517"/>
              <a:gd name="connsiteY5" fmla="*/ 1653 h 6645336"/>
              <a:gd name="connsiteX0" fmla="*/ 0 w 7971422"/>
              <a:gd name="connsiteY0" fmla="*/ 1653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653 h 6645336"/>
              <a:gd name="connsiteX0" fmla="*/ 0 w 7971422"/>
              <a:gd name="connsiteY0" fmla="*/ 1301816 h 6645336"/>
              <a:gd name="connsiteX1" fmla="*/ 7971347 w 7971422"/>
              <a:gd name="connsiteY1" fmla="*/ 0 h 6645336"/>
              <a:gd name="connsiteX2" fmla="*/ 7965616 w 7971422"/>
              <a:gd name="connsiteY2" fmla="*/ 6645336 h 6645336"/>
              <a:gd name="connsiteX3" fmla="*/ 579722 w 7971422"/>
              <a:gd name="connsiteY3" fmla="*/ 6635115 h 6645336"/>
              <a:gd name="connsiteX4" fmla="*/ 0 w 7971422"/>
              <a:gd name="connsiteY4" fmla="*/ 6055393 h 6645336"/>
              <a:gd name="connsiteX5" fmla="*/ 0 w 7971422"/>
              <a:gd name="connsiteY5" fmla="*/ 1301816 h 6645336"/>
              <a:gd name="connsiteX0" fmla="*/ 0 w 7965616"/>
              <a:gd name="connsiteY0" fmla="*/ 1653 h 5345173"/>
              <a:gd name="connsiteX1" fmla="*/ 7957060 w 7965616"/>
              <a:gd name="connsiteY1" fmla="*/ 0 h 5345173"/>
              <a:gd name="connsiteX2" fmla="*/ 7965616 w 7965616"/>
              <a:gd name="connsiteY2" fmla="*/ 5345173 h 5345173"/>
              <a:gd name="connsiteX3" fmla="*/ 579722 w 7965616"/>
              <a:gd name="connsiteY3" fmla="*/ 5334952 h 5345173"/>
              <a:gd name="connsiteX4" fmla="*/ 0 w 7965616"/>
              <a:gd name="connsiteY4" fmla="*/ 4755230 h 5345173"/>
              <a:gd name="connsiteX5" fmla="*/ 0 w 7965616"/>
              <a:gd name="connsiteY5" fmla="*/ 1653 h 5345173"/>
              <a:gd name="connsiteX0" fmla="*/ 0 w 7971422"/>
              <a:gd name="connsiteY0" fmla="*/ 1653 h 5345173"/>
              <a:gd name="connsiteX1" fmla="*/ 7971347 w 7971422"/>
              <a:gd name="connsiteY1" fmla="*/ 0 h 5345173"/>
              <a:gd name="connsiteX2" fmla="*/ 7965616 w 7971422"/>
              <a:gd name="connsiteY2" fmla="*/ 5345173 h 5345173"/>
              <a:gd name="connsiteX3" fmla="*/ 579722 w 7971422"/>
              <a:gd name="connsiteY3" fmla="*/ 5334952 h 5345173"/>
              <a:gd name="connsiteX4" fmla="*/ 0 w 7971422"/>
              <a:gd name="connsiteY4" fmla="*/ 4755230 h 5345173"/>
              <a:gd name="connsiteX5" fmla="*/ 0 w 7971422"/>
              <a:gd name="connsiteY5" fmla="*/ 1653 h 5345173"/>
              <a:gd name="connsiteX0" fmla="*/ 0 w 7988356"/>
              <a:gd name="connsiteY0" fmla="*/ 187920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187920 h 5345173"/>
              <a:gd name="connsiteX0" fmla="*/ 0 w 7988356"/>
              <a:gd name="connsiteY0" fmla="*/ 210145 h 5345173"/>
              <a:gd name="connsiteX1" fmla="*/ 7988281 w 7988356"/>
              <a:gd name="connsiteY1" fmla="*/ 0 h 5345173"/>
              <a:gd name="connsiteX2" fmla="*/ 7982550 w 7988356"/>
              <a:gd name="connsiteY2" fmla="*/ 5345173 h 5345173"/>
              <a:gd name="connsiteX3" fmla="*/ 596656 w 7988356"/>
              <a:gd name="connsiteY3" fmla="*/ 5334952 h 5345173"/>
              <a:gd name="connsiteX4" fmla="*/ 16934 w 7988356"/>
              <a:gd name="connsiteY4" fmla="*/ 4755230 h 5345173"/>
              <a:gd name="connsiteX5" fmla="*/ 0 w 7988356"/>
              <a:gd name="connsiteY5" fmla="*/ 210145 h 5345173"/>
              <a:gd name="connsiteX0" fmla="*/ 0 w 7988356"/>
              <a:gd name="connsiteY0" fmla="*/ 0 h 5135028"/>
              <a:gd name="connsiteX1" fmla="*/ 7988281 w 7988356"/>
              <a:gd name="connsiteY1" fmla="*/ 7569 h 5135028"/>
              <a:gd name="connsiteX2" fmla="*/ 7982550 w 7988356"/>
              <a:gd name="connsiteY2" fmla="*/ 5135028 h 5135028"/>
              <a:gd name="connsiteX3" fmla="*/ 596656 w 7988356"/>
              <a:gd name="connsiteY3" fmla="*/ 5124807 h 5135028"/>
              <a:gd name="connsiteX4" fmla="*/ 16934 w 7988356"/>
              <a:gd name="connsiteY4" fmla="*/ 4545085 h 5135028"/>
              <a:gd name="connsiteX5" fmla="*/ 0 w 7988356"/>
              <a:gd name="connsiteY5" fmla="*/ 0 h 5135028"/>
              <a:gd name="connsiteX0" fmla="*/ 0 w 7982550"/>
              <a:gd name="connsiteY0" fmla="*/ 0 h 5135028"/>
              <a:gd name="connsiteX1" fmla="*/ 6028853 w 7982550"/>
              <a:gd name="connsiteY1" fmla="*/ 7569 h 5135028"/>
              <a:gd name="connsiteX2" fmla="*/ 7982550 w 7982550"/>
              <a:gd name="connsiteY2" fmla="*/ 5135028 h 5135028"/>
              <a:gd name="connsiteX3" fmla="*/ 596656 w 7982550"/>
              <a:gd name="connsiteY3" fmla="*/ 5124807 h 5135028"/>
              <a:gd name="connsiteX4" fmla="*/ 16934 w 7982550"/>
              <a:gd name="connsiteY4" fmla="*/ 4545085 h 5135028"/>
              <a:gd name="connsiteX5" fmla="*/ 0 w 7982550"/>
              <a:gd name="connsiteY5" fmla="*/ 0 h 5135028"/>
              <a:gd name="connsiteX0" fmla="*/ 0 w 6037636"/>
              <a:gd name="connsiteY0" fmla="*/ 0 h 5135028"/>
              <a:gd name="connsiteX1" fmla="*/ 6028853 w 6037636"/>
              <a:gd name="connsiteY1" fmla="*/ 7569 h 5135028"/>
              <a:gd name="connsiteX2" fmla="*/ 6037636 w 6037636"/>
              <a:gd name="connsiteY2" fmla="*/ 5135028 h 5135028"/>
              <a:gd name="connsiteX3" fmla="*/ 596656 w 6037636"/>
              <a:gd name="connsiteY3" fmla="*/ 5124807 h 5135028"/>
              <a:gd name="connsiteX4" fmla="*/ 16934 w 6037636"/>
              <a:gd name="connsiteY4" fmla="*/ 4545085 h 5135028"/>
              <a:gd name="connsiteX5" fmla="*/ 0 w 6037636"/>
              <a:gd name="connsiteY5" fmla="*/ 0 h 5135028"/>
              <a:gd name="connsiteX0" fmla="*/ 0 w 6024384"/>
              <a:gd name="connsiteY0" fmla="*/ 0 h 6857810"/>
              <a:gd name="connsiteX1" fmla="*/ 6015601 w 6024384"/>
              <a:gd name="connsiteY1" fmla="*/ 1730351 h 6857810"/>
              <a:gd name="connsiteX2" fmla="*/ 6024384 w 6024384"/>
              <a:gd name="connsiteY2" fmla="*/ 6857810 h 6857810"/>
              <a:gd name="connsiteX3" fmla="*/ 583404 w 6024384"/>
              <a:gd name="connsiteY3" fmla="*/ 6847589 h 6857810"/>
              <a:gd name="connsiteX4" fmla="*/ 3682 w 6024384"/>
              <a:gd name="connsiteY4" fmla="*/ 6267867 h 6857810"/>
              <a:gd name="connsiteX5" fmla="*/ 0 w 6024384"/>
              <a:gd name="connsiteY5" fmla="*/ 0 h 6857810"/>
              <a:gd name="connsiteX0" fmla="*/ 0 w 6024384"/>
              <a:gd name="connsiteY0" fmla="*/ 5684 h 6863494"/>
              <a:gd name="connsiteX1" fmla="*/ 6002349 w 6024384"/>
              <a:gd name="connsiteY1" fmla="*/ 0 h 6863494"/>
              <a:gd name="connsiteX2" fmla="*/ 6024384 w 6024384"/>
              <a:gd name="connsiteY2" fmla="*/ 6863494 h 6863494"/>
              <a:gd name="connsiteX3" fmla="*/ 583404 w 6024384"/>
              <a:gd name="connsiteY3" fmla="*/ 6853273 h 6863494"/>
              <a:gd name="connsiteX4" fmla="*/ 3682 w 6024384"/>
              <a:gd name="connsiteY4" fmla="*/ 6273551 h 6863494"/>
              <a:gd name="connsiteX5" fmla="*/ 0 w 6024384"/>
              <a:gd name="connsiteY5" fmla="*/ 5684 h 6863494"/>
              <a:gd name="connsiteX0" fmla="*/ 0 w 6024384"/>
              <a:gd name="connsiteY0" fmla="*/ 1078580 h 6863494"/>
              <a:gd name="connsiteX1" fmla="*/ 6002349 w 6024384"/>
              <a:gd name="connsiteY1" fmla="*/ 0 h 6863494"/>
              <a:gd name="connsiteX2" fmla="*/ 6024384 w 6024384"/>
              <a:gd name="connsiteY2" fmla="*/ 6863494 h 6863494"/>
              <a:gd name="connsiteX3" fmla="*/ 583404 w 6024384"/>
              <a:gd name="connsiteY3" fmla="*/ 6853273 h 6863494"/>
              <a:gd name="connsiteX4" fmla="*/ 3682 w 6024384"/>
              <a:gd name="connsiteY4" fmla="*/ 6273551 h 6863494"/>
              <a:gd name="connsiteX5" fmla="*/ 0 w 6024384"/>
              <a:gd name="connsiteY5" fmla="*/ 1078580 h 6863494"/>
              <a:gd name="connsiteX0" fmla="*/ 0 w 6024384"/>
              <a:gd name="connsiteY0" fmla="*/ 5684 h 5790598"/>
              <a:gd name="connsiteX1" fmla="*/ 6014544 w 6024384"/>
              <a:gd name="connsiteY1" fmla="*/ 0 h 5790598"/>
              <a:gd name="connsiteX2" fmla="*/ 6024384 w 6024384"/>
              <a:gd name="connsiteY2" fmla="*/ 5790598 h 5790598"/>
              <a:gd name="connsiteX3" fmla="*/ 583404 w 6024384"/>
              <a:gd name="connsiteY3" fmla="*/ 5780377 h 5790598"/>
              <a:gd name="connsiteX4" fmla="*/ 3682 w 6024384"/>
              <a:gd name="connsiteY4" fmla="*/ 5200655 h 5790598"/>
              <a:gd name="connsiteX5" fmla="*/ 0 w 6024384"/>
              <a:gd name="connsiteY5" fmla="*/ 5684 h 5790598"/>
              <a:gd name="connsiteX0" fmla="*/ 0 w 6024384"/>
              <a:gd name="connsiteY0" fmla="*/ 444596 h 5790598"/>
              <a:gd name="connsiteX1" fmla="*/ 6014544 w 6024384"/>
              <a:gd name="connsiteY1" fmla="*/ 0 h 5790598"/>
              <a:gd name="connsiteX2" fmla="*/ 6024384 w 6024384"/>
              <a:gd name="connsiteY2" fmla="*/ 5790598 h 5790598"/>
              <a:gd name="connsiteX3" fmla="*/ 583404 w 6024384"/>
              <a:gd name="connsiteY3" fmla="*/ 5780377 h 5790598"/>
              <a:gd name="connsiteX4" fmla="*/ 3682 w 6024384"/>
              <a:gd name="connsiteY4" fmla="*/ 5200655 h 5790598"/>
              <a:gd name="connsiteX5" fmla="*/ 0 w 6024384"/>
              <a:gd name="connsiteY5" fmla="*/ 444596 h 5790598"/>
              <a:gd name="connsiteX0" fmla="*/ 0 w 6024384"/>
              <a:gd name="connsiteY0" fmla="*/ 0 h 5346002"/>
              <a:gd name="connsiteX1" fmla="*/ 6014544 w 6024384"/>
              <a:gd name="connsiteY1" fmla="*/ 6508 h 5346002"/>
              <a:gd name="connsiteX2" fmla="*/ 6024384 w 6024384"/>
              <a:gd name="connsiteY2" fmla="*/ 5346002 h 5346002"/>
              <a:gd name="connsiteX3" fmla="*/ 583404 w 6024384"/>
              <a:gd name="connsiteY3" fmla="*/ 5335781 h 5346002"/>
              <a:gd name="connsiteX4" fmla="*/ 3682 w 6024384"/>
              <a:gd name="connsiteY4" fmla="*/ 4756059 h 5346002"/>
              <a:gd name="connsiteX5" fmla="*/ 0 w 6024384"/>
              <a:gd name="connsiteY5" fmla="*/ 0 h 534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4384" h="5346002">
                <a:moveTo>
                  <a:pt x="0" y="0"/>
                </a:moveTo>
                <a:lnTo>
                  <a:pt x="6014544" y="6508"/>
                </a:lnTo>
                <a:cubicBezTo>
                  <a:pt x="6015449" y="2153315"/>
                  <a:pt x="6023479" y="3199195"/>
                  <a:pt x="6024384" y="5346002"/>
                </a:cubicBezTo>
                <a:lnTo>
                  <a:pt x="583404" y="5335781"/>
                </a:lnTo>
                <a:cubicBezTo>
                  <a:pt x="263232" y="5335781"/>
                  <a:pt x="3682" y="5076231"/>
                  <a:pt x="3682" y="4756059"/>
                </a:cubicBezTo>
                <a:cubicBezTo>
                  <a:pt x="-1963" y="3233622"/>
                  <a:pt x="5645" y="1522437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Insert Photo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925D82-457F-D84D-B8DF-D8ADFD7E7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3178298"/>
            <a:ext cx="5708650" cy="272786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799" b="1">
                <a:solidFill>
                  <a:srgbClr val="2A419A"/>
                </a:solidFill>
              </a:defRPr>
            </a:lvl1pPr>
            <a:lvl2pPr marL="456931" indent="0">
              <a:lnSpc>
                <a:spcPts val="1799"/>
              </a:lnSpc>
              <a:spcBef>
                <a:spcPts val="0"/>
              </a:spcBef>
              <a:buNone/>
              <a:defRPr sz="1400"/>
            </a:lvl2pPr>
            <a:lvl3pPr marL="913875" indent="0">
              <a:lnSpc>
                <a:spcPts val="1799"/>
              </a:lnSpc>
              <a:spcBef>
                <a:spcPts val="0"/>
              </a:spcBef>
              <a:buNone/>
              <a:defRPr sz="1400"/>
            </a:lvl3pPr>
            <a:lvl4pPr marL="1370808" indent="0">
              <a:lnSpc>
                <a:spcPts val="1799"/>
              </a:lnSpc>
              <a:spcBef>
                <a:spcPts val="0"/>
              </a:spcBef>
              <a:buNone/>
              <a:defRPr sz="1400"/>
            </a:lvl4pPr>
            <a:lvl5pPr marL="1827742" indent="0">
              <a:lnSpc>
                <a:spcPts val="1799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3575904"/>
            <a:ext cx="5708650" cy="2859620"/>
          </a:xfrm>
          <a:prstGeom prst="rect">
            <a:avLst/>
          </a:prstGeom>
        </p:spPr>
        <p:txBody>
          <a:bodyPr tIns="0" rIns="0" bIns="0" numCol="1">
            <a:noAutofit/>
          </a:bodyPr>
          <a:lstStyle>
            <a:lvl1pPr marL="171399" indent="-17139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rgbClr val="0E1D42"/>
                </a:solidFill>
              </a:defRPr>
            </a:lvl1pPr>
            <a:lvl2pPr marL="456931" indent="0">
              <a:lnSpc>
                <a:spcPts val="1799"/>
              </a:lnSpc>
              <a:spcBef>
                <a:spcPts val="0"/>
              </a:spcBef>
              <a:buNone/>
              <a:defRPr sz="1400"/>
            </a:lvl2pPr>
            <a:lvl3pPr marL="913875" indent="0">
              <a:lnSpc>
                <a:spcPts val="1799"/>
              </a:lnSpc>
              <a:spcBef>
                <a:spcPts val="0"/>
              </a:spcBef>
              <a:buNone/>
              <a:defRPr sz="1400"/>
            </a:lvl3pPr>
            <a:lvl4pPr marL="1370808" indent="0">
              <a:lnSpc>
                <a:spcPts val="1799"/>
              </a:lnSpc>
              <a:spcBef>
                <a:spcPts val="0"/>
              </a:spcBef>
              <a:buNone/>
              <a:defRPr sz="1400"/>
            </a:lvl4pPr>
            <a:lvl5pPr marL="1827742" indent="0">
              <a:lnSpc>
                <a:spcPts val="1799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Secondary text. </a:t>
            </a:r>
          </a:p>
        </p:txBody>
      </p:sp>
      <p:sp>
        <p:nvSpPr>
          <p:cNvPr id="17" name="タイトル プレースホルダ 1">
            <a:extLst>
              <a:ext uri="{FF2B5EF4-FFF2-40B4-BE49-F238E27FC236}">
                <a16:creationId xmlns:a16="http://schemas.microsoft.com/office/drawing/2014/main" id="{86D6FEA8-06E4-474A-8491-CD1DDAE7D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266253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22" name="スライド番号プレースホルダ 5">
            <a:extLst>
              <a:ext uri="{FF2B5EF4-FFF2-40B4-BE49-F238E27FC236}">
                <a16:creationId xmlns:a16="http://schemas.microsoft.com/office/drawing/2014/main" id="{FB98B4FE-9AC1-D142-89B5-4D3791685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3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444"/>
            <a:fld id="{E9B57936-92EF-4126-AE48-1D9D36D15E98}" type="slidenum">
              <a:rPr lang="ja-JP" altLang="en-US" smtClean="0"/>
              <a:pPr defTabSz="1218444"/>
              <a:t>‹#›</a:t>
            </a:fld>
            <a:endParaRPr lang="ja-JP" alt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D5A74AA-F0D3-9243-967D-FEA6F7A20B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3"/>
            <a:ext cx="5413722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6931" indent="0">
              <a:lnSpc>
                <a:spcPts val="1799"/>
              </a:lnSpc>
              <a:spcBef>
                <a:spcPts val="0"/>
              </a:spcBef>
              <a:buNone/>
              <a:defRPr sz="1400"/>
            </a:lvl2pPr>
            <a:lvl3pPr marL="913875" indent="0">
              <a:lnSpc>
                <a:spcPts val="1799"/>
              </a:lnSpc>
              <a:spcBef>
                <a:spcPts val="0"/>
              </a:spcBef>
              <a:buNone/>
              <a:defRPr sz="1400"/>
            </a:lvl3pPr>
            <a:lvl4pPr marL="1370808" indent="0">
              <a:lnSpc>
                <a:spcPts val="1799"/>
              </a:lnSpc>
              <a:spcBef>
                <a:spcPts val="0"/>
              </a:spcBef>
              <a:buNone/>
              <a:defRPr sz="1400"/>
            </a:lvl4pPr>
            <a:lvl5pPr marL="1827742" indent="0">
              <a:lnSpc>
                <a:spcPts val="1799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6C870C-B0F9-5A43-81FD-66BD75CC33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1" y="1491375"/>
            <a:ext cx="5704886" cy="1464957"/>
          </a:xfrm>
        </p:spPr>
        <p:txBody>
          <a:bodyPr tIns="0" rIns="0" bIns="0" numCol="1" spcCol="12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6931" indent="0">
              <a:buNone/>
              <a:defRPr sz="1799" b="1"/>
            </a:lvl2pPr>
            <a:lvl3pPr marL="913875" indent="0">
              <a:buNone/>
              <a:defRPr sz="1799" b="1"/>
            </a:lvl3pPr>
            <a:lvl4pPr marL="1370808" indent="0">
              <a:buNone/>
              <a:defRPr sz="1799" b="1"/>
            </a:lvl4pPr>
            <a:lvl5pPr marL="1827742" indent="0">
              <a:buNone/>
              <a:defRPr sz="1799" b="1"/>
            </a:lvl5pPr>
          </a:lstStyle>
          <a:p>
            <a:pPr lvl="0"/>
            <a:r>
              <a:rPr lang="en-US" dirty="0"/>
              <a:t>This is your Primary Text.</a:t>
            </a:r>
            <a:endParaRPr lang="en-JP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64E591A-1A88-9244-AC81-5B42BFE347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150" y="1093767"/>
            <a:ext cx="5704886" cy="272786"/>
          </a:xfrm>
        </p:spPr>
        <p:txBody>
          <a:bodyPr tIns="0" rIns="0" bIns="0"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999" b="1">
                <a:solidFill>
                  <a:srgbClr val="2A419A"/>
                </a:solidFill>
              </a:defRPr>
            </a:lvl1pPr>
            <a:lvl2pPr marL="456931" indent="0">
              <a:lnSpc>
                <a:spcPts val="1799"/>
              </a:lnSpc>
              <a:spcBef>
                <a:spcPts val="0"/>
              </a:spcBef>
              <a:buNone/>
              <a:defRPr sz="1400"/>
            </a:lvl2pPr>
            <a:lvl3pPr marL="913875" indent="0">
              <a:lnSpc>
                <a:spcPts val="1799"/>
              </a:lnSpc>
              <a:spcBef>
                <a:spcPts val="0"/>
              </a:spcBef>
              <a:buNone/>
              <a:defRPr sz="1400"/>
            </a:lvl3pPr>
            <a:lvl4pPr marL="1370808" indent="0">
              <a:lnSpc>
                <a:spcPts val="1799"/>
              </a:lnSpc>
              <a:spcBef>
                <a:spcPts val="0"/>
              </a:spcBef>
              <a:buNone/>
              <a:defRPr sz="1400"/>
            </a:lvl4pPr>
            <a:lvl5pPr marL="1827742" indent="0">
              <a:lnSpc>
                <a:spcPts val="1799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your Primary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2A787-1591-E0DA-3326-144E3EA5301D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sz="1799" dirty="0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F744F6-2B83-7146-E936-2E7C6EA2B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767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4354731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rgbClr val="2A419A"/>
                </a:solidFill>
                <a:latin typeface="HelveticaNeueLT Pro 75 Bd" panose="020B080402020202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6513" y="376180"/>
            <a:ext cx="6326533" cy="6108535"/>
          </a:xfrm>
          <a:custGeom>
            <a:avLst/>
            <a:gdLst>
              <a:gd name="connsiteX0" fmla="*/ 0 w 6462532"/>
              <a:gd name="connsiteY0" fmla="*/ 3052818 h 6105636"/>
              <a:gd name="connsiteX1" fmla="*/ 3052818 w 6462532"/>
              <a:gd name="connsiteY1" fmla="*/ 0 h 6105636"/>
              <a:gd name="connsiteX2" fmla="*/ 3409714 w 6462532"/>
              <a:gd name="connsiteY2" fmla="*/ 0 h 6105636"/>
              <a:gd name="connsiteX3" fmla="*/ 6462532 w 6462532"/>
              <a:gd name="connsiteY3" fmla="*/ 3052818 h 6105636"/>
              <a:gd name="connsiteX4" fmla="*/ 6462532 w 6462532"/>
              <a:gd name="connsiteY4" fmla="*/ 3052818 h 6105636"/>
              <a:gd name="connsiteX5" fmla="*/ 3409714 w 6462532"/>
              <a:gd name="connsiteY5" fmla="*/ 6105636 h 6105636"/>
              <a:gd name="connsiteX6" fmla="*/ 3052818 w 6462532"/>
              <a:gd name="connsiteY6" fmla="*/ 6105636 h 6105636"/>
              <a:gd name="connsiteX7" fmla="*/ 0 w 6462532"/>
              <a:gd name="connsiteY7" fmla="*/ 3052818 h 6105636"/>
              <a:gd name="connsiteX0" fmla="*/ 0 w 7309764"/>
              <a:gd name="connsiteY0" fmla="*/ 3052818 h 6105636"/>
              <a:gd name="connsiteX1" fmla="*/ 3052818 w 7309764"/>
              <a:gd name="connsiteY1" fmla="*/ 0 h 6105636"/>
              <a:gd name="connsiteX2" fmla="*/ 6592752 w 7309764"/>
              <a:gd name="connsiteY2" fmla="*/ 46298 h 6105636"/>
              <a:gd name="connsiteX3" fmla="*/ 6462532 w 7309764"/>
              <a:gd name="connsiteY3" fmla="*/ 3052818 h 6105636"/>
              <a:gd name="connsiteX4" fmla="*/ 6462532 w 7309764"/>
              <a:gd name="connsiteY4" fmla="*/ 3052818 h 6105636"/>
              <a:gd name="connsiteX5" fmla="*/ 3409714 w 7309764"/>
              <a:gd name="connsiteY5" fmla="*/ 6105636 h 6105636"/>
              <a:gd name="connsiteX6" fmla="*/ 3052818 w 7309764"/>
              <a:gd name="connsiteY6" fmla="*/ 6105636 h 6105636"/>
              <a:gd name="connsiteX7" fmla="*/ 0 w 7309764"/>
              <a:gd name="connsiteY7" fmla="*/ 3052818 h 6105636"/>
              <a:gd name="connsiteX0" fmla="*/ 0 w 7309764"/>
              <a:gd name="connsiteY0" fmla="*/ 3060215 h 6113033"/>
              <a:gd name="connsiteX1" fmla="*/ 3052818 w 7309764"/>
              <a:gd name="connsiteY1" fmla="*/ 7397 h 6113033"/>
              <a:gd name="connsiteX2" fmla="*/ 6592752 w 7309764"/>
              <a:gd name="connsiteY2" fmla="*/ 53695 h 6113033"/>
              <a:gd name="connsiteX3" fmla="*/ 6462532 w 7309764"/>
              <a:gd name="connsiteY3" fmla="*/ 3060215 h 6113033"/>
              <a:gd name="connsiteX4" fmla="*/ 6462532 w 7309764"/>
              <a:gd name="connsiteY4" fmla="*/ 3060215 h 6113033"/>
              <a:gd name="connsiteX5" fmla="*/ 3409714 w 7309764"/>
              <a:gd name="connsiteY5" fmla="*/ 6113033 h 6113033"/>
              <a:gd name="connsiteX6" fmla="*/ 3052818 w 7309764"/>
              <a:gd name="connsiteY6" fmla="*/ 6113033 h 6113033"/>
              <a:gd name="connsiteX7" fmla="*/ 0 w 7309764"/>
              <a:gd name="connsiteY7" fmla="*/ 3060215 h 6113033"/>
              <a:gd name="connsiteX0" fmla="*/ 0 w 7309764"/>
              <a:gd name="connsiteY0" fmla="*/ 3052818 h 6105636"/>
              <a:gd name="connsiteX1" fmla="*/ 3052818 w 7309764"/>
              <a:gd name="connsiteY1" fmla="*/ 0 h 6105636"/>
              <a:gd name="connsiteX2" fmla="*/ 6592752 w 7309764"/>
              <a:gd name="connsiteY2" fmla="*/ 46298 h 6105636"/>
              <a:gd name="connsiteX3" fmla="*/ 6462532 w 7309764"/>
              <a:gd name="connsiteY3" fmla="*/ 3052818 h 6105636"/>
              <a:gd name="connsiteX4" fmla="*/ 6462532 w 7309764"/>
              <a:gd name="connsiteY4" fmla="*/ 3052818 h 6105636"/>
              <a:gd name="connsiteX5" fmla="*/ 3409714 w 7309764"/>
              <a:gd name="connsiteY5" fmla="*/ 6105636 h 6105636"/>
              <a:gd name="connsiteX6" fmla="*/ 3052818 w 7309764"/>
              <a:gd name="connsiteY6" fmla="*/ 6105636 h 6105636"/>
              <a:gd name="connsiteX7" fmla="*/ 0 w 7309764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6750471"/>
              <a:gd name="connsiteY0" fmla="*/ 3052818 h 6105636"/>
              <a:gd name="connsiteX1" fmla="*/ 3052818 w 6750471"/>
              <a:gd name="connsiteY1" fmla="*/ 0 h 6105636"/>
              <a:gd name="connsiteX2" fmla="*/ 6395982 w 6750471"/>
              <a:gd name="connsiteY2" fmla="*/ 11574 h 6105636"/>
              <a:gd name="connsiteX3" fmla="*/ 6462532 w 6750471"/>
              <a:gd name="connsiteY3" fmla="*/ 3052818 h 6105636"/>
              <a:gd name="connsiteX4" fmla="*/ 6462532 w 6750471"/>
              <a:gd name="connsiteY4" fmla="*/ 3052818 h 6105636"/>
              <a:gd name="connsiteX5" fmla="*/ 3409714 w 6750471"/>
              <a:gd name="connsiteY5" fmla="*/ 6105636 h 6105636"/>
              <a:gd name="connsiteX6" fmla="*/ 3052818 w 6750471"/>
              <a:gd name="connsiteY6" fmla="*/ 6105636 h 6105636"/>
              <a:gd name="connsiteX7" fmla="*/ 0 w 6750471"/>
              <a:gd name="connsiteY7" fmla="*/ 3052818 h 6105636"/>
              <a:gd name="connsiteX0" fmla="*/ 0 w 6462532"/>
              <a:gd name="connsiteY0" fmla="*/ 3052818 h 6105636"/>
              <a:gd name="connsiteX1" fmla="*/ 3052818 w 6462532"/>
              <a:gd name="connsiteY1" fmla="*/ 0 h 6105636"/>
              <a:gd name="connsiteX2" fmla="*/ 6395982 w 6462532"/>
              <a:gd name="connsiteY2" fmla="*/ 11574 h 6105636"/>
              <a:gd name="connsiteX3" fmla="*/ 6462532 w 6462532"/>
              <a:gd name="connsiteY3" fmla="*/ 3052818 h 6105636"/>
              <a:gd name="connsiteX4" fmla="*/ 6462532 w 6462532"/>
              <a:gd name="connsiteY4" fmla="*/ 3052818 h 6105636"/>
              <a:gd name="connsiteX5" fmla="*/ 3409714 w 6462532"/>
              <a:gd name="connsiteY5" fmla="*/ 6105636 h 6105636"/>
              <a:gd name="connsiteX6" fmla="*/ 3052818 w 6462532"/>
              <a:gd name="connsiteY6" fmla="*/ 6105636 h 6105636"/>
              <a:gd name="connsiteX7" fmla="*/ 0 w 6462532"/>
              <a:gd name="connsiteY7" fmla="*/ 3052818 h 6105636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6462532 w 6477004"/>
              <a:gd name="connsiteY4" fmla="*/ 3052819 h 6105637"/>
              <a:gd name="connsiteX5" fmla="*/ 3409714 w 6477004"/>
              <a:gd name="connsiteY5" fmla="*/ 6105637 h 6105637"/>
              <a:gd name="connsiteX6" fmla="*/ 3052818 w 6477004"/>
              <a:gd name="connsiteY6" fmla="*/ 6105637 h 6105637"/>
              <a:gd name="connsiteX7" fmla="*/ 0 w 6477004"/>
              <a:gd name="connsiteY7" fmla="*/ 3052819 h 6105637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5756477 w 6477004"/>
              <a:gd name="connsiteY4" fmla="*/ 3018095 h 6105637"/>
              <a:gd name="connsiteX5" fmla="*/ 3409714 w 6477004"/>
              <a:gd name="connsiteY5" fmla="*/ 6105637 h 6105637"/>
              <a:gd name="connsiteX6" fmla="*/ 3052818 w 6477004"/>
              <a:gd name="connsiteY6" fmla="*/ 6105637 h 6105637"/>
              <a:gd name="connsiteX7" fmla="*/ 0 w 6477004"/>
              <a:gd name="connsiteY7" fmla="*/ 3052819 h 6105637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3409714 w 6477004"/>
              <a:gd name="connsiteY4" fmla="*/ 6105637 h 6105637"/>
              <a:gd name="connsiteX5" fmla="*/ 3052818 w 6477004"/>
              <a:gd name="connsiteY5" fmla="*/ 6105637 h 6105637"/>
              <a:gd name="connsiteX6" fmla="*/ 0 w 6477004"/>
              <a:gd name="connsiteY6" fmla="*/ 3052819 h 6105637"/>
              <a:gd name="connsiteX0" fmla="*/ 0 w 6477004"/>
              <a:gd name="connsiteY0" fmla="*/ 3052819 h 6108535"/>
              <a:gd name="connsiteX1" fmla="*/ 3052818 w 6477004"/>
              <a:gd name="connsiteY1" fmla="*/ 1 h 6108535"/>
              <a:gd name="connsiteX2" fmla="*/ 6477004 w 6477004"/>
              <a:gd name="connsiteY2" fmla="*/ 0 h 6108535"/>
              <a:gd name="connsiteX3" fmla="*/ 6462532 w 6477004"/>
              <a:gd name="connsiteY3" fmla="*/ 6108535 h 6108535"/>
              <a:gd name="connsiteX4" fmla="*/ 3409714 w 6477004"/>
              <a:gd name="connsiteY4" fmla="*/ 6105637 h 6108535"/>
              <a:gd name="connsiteX5" fmla="*/ 3052818 w 6477004"/>
              <a:gd name="connsiteY5" fmla="*/ 6105637 h 6108535"/>
              <a:gd name="connsiteX6" fmla="*/ 0 w 6477004"/>
              <a:gd name="connsiteY6" fmla="*/ 3052819 h 6108535"/>
              <a:gd name="connsiteX0" fmla="*/ 0 w 6477004"/>
              <a:gd name="connsiteY0" fmla="*/ 3052819 h 6108535"/>
              <a:gd name="connsiteX1" fmla="*/ 3052818 w 6477004"/>
              <a:gd name="connsiteY1" fmla="*/ 1 h 6108535"/>
              <a:gd name="connsiteX2" fmla="*/ 6477004 w 6477004"/>
              <a:gd name="connsiteY2" fmla="*/ 0 h 6108535"/>
              <a:gd name="connsiteX3" fmla="*/ 6323635 w 6477004"/>
              <a:gd name="connsiteY3" fmla="*/ 6108535 h 6108535"/>
              <a:gd name="connsiteX4" fmla="*/ 3409714 w 6477004"/>
              <a:gd name="connsiteY4" fmla="*/ 6105637 h 6108535"/>
              <a:gd name="connsiteX5" fmla="*/ 3052818 w 6477004"/>
              <a:gd name="connsiteY5" fmla="*/ 6105637 h 6108535"/>
              <a:gd name="connsiteX6" fmla="*/ 0 w 6477004"/>
              <a:gd name="connsiteY6" fmla="*/ 3052819 h 6108535"/>
              <a:gd name="connsiteX0" fmla="*/ 0 w 6326533"/>
              <a:gd name="connsiteY0" fmla="*/ 3052819 h 6108535"/>
              <a:gd name="connsiteX1" fmla="*/ 3052818 w 6326533"/>
              <a:gd name="connsiteY1" fmla="*/ 1 h 6108535"/>
              <a:gd name="connsiteX2" fmla="*/ 6326533 w 6326533"/>
              <a:gd name="connsiteY2" fmla="*/ 0 h 6108535"/>
              <a:gd name="connsiteX3" fmla="*/ 6323635 w 6326533"/>
              <a:gd name="connsiteY3" fmla="*/ 6108535 h 6108535"/>
              <a:gd name="connsiteX4" fmla="*/ 3409714 w 6326533"/>
              <a:gd name="connsiteY4" fmla="*/ 6105637 h 6108535"/>
              <a:gd name="connsiteX5" fmla="*/ 3052818 w 6326533"/>
              <a:gd name="connsiteY5" fmla="*/ 6105637 h 6108535"/>
              <a:gd name="connsiteX6" fmla="*/ 0 w 6326533"/>
              <a:gd name="connsiteY6" fmla="*/ 3052819 h 610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6533" h="6108535">
                <a:moveTo>
                  <a:pt x="0" y="3052819"/>
                </a:moveTo>
                <a:cubicBezTo>
                  <a:pt x="0" y="1366794"/>
                  <a:pt x="1366793" y="1"/>
                  <a:pt x="3052818" y="1"/>
                </a:cubicBezTo>
                <a:lnTo>
                  <a:pt x="6326533" y="0"/>
                </a:lnTo>
                <a:lnTo>
                  <a:pt x="6323635" y="6108535"/>
                </a:lnTo>
                <a:lnTo>
                  <a:pt x="3409714" y="6105637"/>
                </a:lnTo>
                <a:lnTo>
                  <a:pt x="3052818" y="6105637"/>
                </a:lnTo>
                <a:cubicBezTo>
                  <a:pt x="1366793" y="6105637"/>
                  <a:pt x="0" y="4738844"/>
                  <a:pt x="0" y="3052819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rgbClr val="2A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F239D86-1AC3-1D48-9675-22CEFBB2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1BF6710-27B9-2444-8317-2C64F0D30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69B2D41-B11D-9D45-B189-F838AC342B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467C81-9D88-4140-B42C-28DFB56464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3DDF8-6B95-CC1A-B180-283648BB1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29" y="376180"/>
            <a:ext cx="1459717" cy="11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34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4354731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rgbClr val="2A419A"/>
                </a:solidFill>
                <a:latin typeface="HelveticaNeueLT Pro 75 Bd" panose="020B080402020202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6513" y="376180"/>
            <a:ext cx="6326533" cy="6108535"/>
          </a:xfrm>
          <a:custGeom>
            <a:avLst/>
            <a:gdLst>
              <a:gd name="connsiteX0" fmla="*/ 0 w 6462532"/>
              <a:gd name="connsiteY0" fmla="*/ 3052818 h 6105636"/>
              <a:gd name="connsiteX1" fmla="*/ 3052818 w 6462532"/>
              <a:gd name="connsiteY1" fmla="*/ 0 h 6105636"/>
              <a:gd name="connsiteX2" fmla="*/ 3409714 w 6462532"/>
              <a:gd name="connsiteY2" fmla="*/ 0 h 6105636"/>
              <a:gd name="connsiteX3" fmla="*/ 6462532 w 6462532"/>
              <a:gd name="connsiteY3" fmla="*/ 3052818 h 6105636"/>
              <a:gd name="connsiteX4" fmla="*/ 6462532 w 6462532"/>
              <a:gd name="connsiteY4" fmla="*/ 3052818 h 6105636"/>
              <a:gd name="connsiteX5" fmla="*/ 3409714 w 6462532"/>
              <a:gd name="connsiteY5" fmla="*/ 6105636 h 6105636"/>
              <a:gd name="connsiteX6" fmla="*/ 3052818 w 6462532"/>
              <a:gd name="connsiteY6" fmla="*/ 6105636 h 6105636"/>
              <a:gd name="connsiteX7" fmla="*/ 0 w 6462532"/>
              <a:gd name="connsiteY7" fmla="*/ 3052818 h 6105636"/>
              <a:gd name="connsiteX0" fmla="*/ 0 w 7309764"/>
              <a:gd name="connsiteY0" fmla="*/ 3052818 h 6105636"/>
              <a:gd name="connsiteX1" fmla="*/ 3052818 w 7309764"/>
              <a:gd name="connsiteY1" fmla="*/ 0 h 6105636"/>
              <a:gd name="connsiteX2" fmla="*/ 6592752 w 7309764"/>
              <a:gd name="connsiteY2" fmla="*/ 46298 h 6105636"/>
              <a:gd name="connsiteX3" fmla="*/ 6462532 w 7309764"/>
              <a:gd name="connsiteY3" fmla="*/ 3052818 h 6105636"/>
              <a:gd name="connsiteX4" fmla="*/ 6462532 w 7309764"/>
              <a:gd name="connsiteY4" fmla="*/ 3052818 h 6105636"/>
              <a:gd name="connsiteX5" fmla="*/ 3409714 w 7309764"/>
              <a:gd name="connsiteY5" fmla="*/ 6105636 h 6105636"/>
              <a:gd name="connsiteX6" fmla="*/ 3052818 w 7309764"/>
              <a:gd name="connsiteY6" fmla="*/ 6105636 h 6105636"/>
              <a:gd name="connsiteX7" fmla="*/ 0 w 7309764"/>
              <a:gd name="connsiteY7" fmla="*/ 3052818 h 6105636"/>
              <a:gd name="connsiteX0" fmla="*/ 0 w 7309764"/>
              <a:gd name="connsiteY0" fmla="*/ 3060215 h 6113033"/>
              <a:gd name="connsiteX1" fmla="*/ 3052818 w 7309764"/>
              <a:gd name="connsiteY1" fmla="*/ 7397 h 6113033"/>
              <a:gd name="connsiteX2" fmla="*/ 6592752 w 7309764"/>
              <a:gd name="connsiteY2" fmla="*/ 53695 h 6113033"/>
              <a:gd name="connsiteX3" fmla="*/ 6462532 w 7309764"/>
              <a:gd name="connsiteY3" fmla="*/ 3060215 h 6113033"/>
              <a:gd name="connsiteX4" fmla="*/ 6462532 w 7309764"/>
              <a:gd name="connsiteY4" fmla="*/ 3060215 h 6113033"/>
              <a:gd name="connsiteX5" fmla="*/ 3409714 w 7309764"/>
              <a:gd name="connsiteY5" fmla="*/ 6113033 h 6113033"/>
              <a:gd name="connsiteX6" fmla="*/ 3052818 w 7309764"/>
              <a:gd name="connsiteY6" fmla="*/ 6113033 h 6113033"/>
              <a:gd name="connsiteX7" fmla="*/ 0 w 7309764"/>
              <a:gd name="connsiteY7" fmla="*/ 3060215 h 6113033"/>
              <a:gd name="connsiteX0" fmla="*/ 0 w 7309764"/>
              <a:gd name="connsiteY0" fmla="*/ 3052818 h 6105636"/>
              <a:gd name="connsiteX1" fmla="*/ 3052818 w 7309764"/>
              <a:gd name="connsiteY1" fmla="*/ 0 h 6105636"/>
              <a:gd name="connsiteX2" fmla="*/ 6592752 w 7309764"/>
              <a:gd name="connsiteY2" fmla="*/ 46298 h 6105636"/>
              <a:gd name="connsiteX3" fmla="*/ 6462532 w 7309764"/>
              <a:gd name="connsiteY3" fmla="*/ 3052818 h 6105636"/>
              <a:gd name="connsiteX4" fmla="*/ 6462532 w 7309764"/>
              <a:gd name="connsiteY4" fmla="*/ 3052818 h 6105636"/>
              <a:gd name="connsiteX5" fmla="*/ 3409714 w 7309764"/>
              <a:gd name="connsiteY5" fmla="*/ 6105636 h 6105636"/>
              <a:gd name="connsiteX6" fmla="*/ 3052818 w 7309764"/>
              <a:gd name="connsiteY6" fmla="*/ 6105636 h 6105636"/>
              <a:gd name="connsiteX7" fmla="*/ 0 w 7309764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7162978"/>
              <a:gd name="connsiteY0" fmla="*/ 3052818 h 6105636"/>
              <a:gd name="connsiteX1" fmla="*/ 3052818 w 7162978"/>
              <a:gd name="connsiteY1" fmla="*/ 0 h 6105636"/>
              <a:gd name="connsiteX2" fmla="*/ 6395982 w 7162978"/>
              <a:gd name="connsiteY2" fmla="*/ 11574 h 6105636"/>
              <a:gd name="connsiteX3" fmla="*/ 6462532 w 7162978"/>
              <a:gd name="connsiteY3" fmla="*/ 3052818 h 6105636"/>
              <a:gd name="connsiteX4" fmla="*/ 6462532 w 7162978"/>
              <a:gd name="connsiteY4" fmla="*/ 3052818 h 6105636"/>
              <a:gd name="connsiteX5" fmla="*/ 3409714 w 7162978"/>
              <a:gd name="connsiteY5" fmla="*/ 6105636 h 6105636"/>
              <a:gd name="connsiteX6" fmla="*/ 3052818 w 7162978"/>
              <a:gd name="connsiteY6" fmla="*/ 6105636 h 6105636"/>
              <a:gd name="connsiteX7" fmla="*/ 0 w 7162978"/>
              <a:gd name="connsiteY7" fmla="*/ 3052818 h 6105636"/>
              <a:gd name="connsiteX0" fmla="*/ 0 w 6750471"/>
              <a:gd name="connsiteY0" fmla="*/ 3052818 h 6105636"/>
              <a:gd name="connsiteX1" fmla="*/ 3052818 w 6750471"/>
              <a:gd name="connsiteY1" fmla="*/ 0 h 6105636"/>
              <a:gd name="connsiteX2" fmla="*/ 6395982 w 6750471"/>
              <a:gd name="connsiteY2" fmla="*/ 11574 h 6105636"/>
              <a:gd name="connsiteX3" fmla="*/ 6462532 w 6750471"/>
              <a:gd name="connsiteY3" fmla="*/ 3052818 h 6105636"/>
              <a:gd name="connsiteX4" fmla="*/ 6462532 w 6750471"/>
              <a:gd name="connsiteY4" fmla="*/ 3052818 h 6105636"/>
              <a:gd name="connsiteX5" fmla="*/ 3409714 w 6750471"/>
              <a:gd name="connsiteY5" fmla="*/ 6105636 h 6105636"/>
              <a:gd name="connsiteX6" fmla="*/ 3052818 w 6750471"/>
              <a:gd name="connsiteY6" fmla="*/ 6105636 h 6105636"/>
              <a:gd name="connsiteX7" fmla="*/ 0 w 6750471"/>
              <a:gd name="connsiteY7" fmla="*/ 3052818 h 6105636"/>
              <a:gd name="connsiteX0" fmla="*/ 0 w 6462532"/>
              <a:gd name="connsiteY0" fmla="*/ 3052818 h 6105636"/>
              <a:gd name="connsiteX1" fmla="*/ 3052818 w 6462532"/>
              <a:gd name="connsiteY1" fmla="*/ 0 h 6105636"/>
              <a:gd name="connsiteX2" fmla="*/ 6395982 w 6462532"/>
              <a:gd name="connsiteY2" fmla="*/ 11574 h 6105636"/>
              <a:gd name="connsiteX3" fmla="*/ 6462532 w 6462532"/>
              <a:gd name="connsiteY3" fmla="*/ 3052818 h 6105636"/>
              <a:gd name="connsiteX4" fmla="*/ 6462532 w 6462532"/>
              <a:gd name="connsiteY4" fmla="*/ 3052818 h 6105636"/>
              <a:gd name="connsiteX5" fmla="*/ 3409714 w 6462532"/>
              <a:gd name="connsiteY5" fmla="*/ 6105636 h 6105636"/>
              <a:gd name="connsiteX6" fmla="*/ 3052818 w 6462532"/>
              <a:gd name="connsiteY6" fmla="*/ 6105636 h 6105636"/>
              <a:gd name="connsiteX7" fmla="*/ 0 w 6462532"/>
              <a:gd name="connsiteY7" fmla="*/ 3052818 h 6105636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6462532 w 6477004"/>
              <a:gd name="connsiteY4" fmla="*/ 3052819 h 6105637"/>
              <a:gd name="connsiteX5" fmla="*/ 3409714 w 6477004"/>
              <a:gd name="connsiteY5" fmla="*/ 6105637 h 6105637"/>
              <a:gd name="connsiteX6" fmla="*/ 3052818 w 6477004"/>
              <a:gd name="connsiteY6" fmla="*/ 6105637 h 6105637"/>
              <a:gd name="connsiteX7" fmla="*/ 0 w 6477004"/>
              <a:gd name="connsiteY7" fmla="*/ 3052819 h 6105637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5756477 w 6477004"/>
              <a:gd name="connsiteY4" fmla="*/ 3018095 h 6105637"/>
              <a:gd name="connsiteX5" fmla="*/ 3409714 w 6477004"/>
              <a:gd name="connsiteY5" fmla="*/ 6105637 h 6105637"/>
              <a:gd name="connsiteX6" fmla="*/ 3052818 w 6477004"/>
              <a:gd name="connsiteY6" fmla="*/ 6105637 h 6105637"/>
              <a:gd name="connsiteX7" fmla="*/ 0 w 6477004"/>
              <a:gd name="connsiteY7" fmla="*/ 3052819 h 6105637"/>
              <a:gd name="connsiteX0" fmla="*/ 0 w 6477004"/>
              <a:gd name="connsiteY0" fmla="*/ 3052819 h 6105637"/>
              <a:gd name="connsiteX1" fmla="*/ 3052818 w 6477004"/>
              <a:gd name="connsiteY1" fmla="*/ 1 h 6105637"/>
              <a:gd name="connsiteX2" fmla="*/ 6477004 w 6477004"/>
              <a:gd name="connsiteY2" fmla="*/ 0 h 6105637"/>
              <a:gd name="connsiteX3" fmla="*/ 6462532 w 6477004"/>
              <a:gd name="connsiteY3" fmla="*/ 3052819 h 6105637"/>
              <a:gd name="connsiteX4" fmla="*/ 3409714 w 6477004"/>
              <a:gd name="connsiteY4" fmla="*/ 6105637 h 6105637"/>
              <a:gd name="connsiteX5" fmla="*/ 3052818 w 6477004"/>
              <a:gd name="connsiteY5" fmla="*/ 6105637 h 6105637"/>
              <a:gd name="connsiteX6" fmla="*/ 0 w 6477004"/>
              <a:gd name="connsiteY6" fmla="*/ 3052819 h 6105637"/>
              <a:gd name="connsiteX0" fmla="*/ 0 w 6477004"/>
              <a:gd name="connsiteY0" fmla="*/ 3052819 h 6108535"/>
              <a:gd name="connsiteX1" fmla="*/ 3052818 w 6477004"/>
              <a:gd name="connsiteY1" fmla="*/ 1 h 6108535"/>
              <a:gd name="connsiteX2" fmla="*/ 6477004 w 6477004"/>
              <a:gd name="connsiteY2" fmla="*/ 0 h 6108535"/>
              <a:gd name="connsiteX3" fmla="*/ 6462532 w 6477004"/>
              <a:gd name="connsiteY3" fmla="*/ 6108535 h 6108535"/>
              <a:gd name="connsiteX4" fmla="*/ 3409714 w 6477004"/>
              <a:gd name="connsiteY4" fmla="*/ 6105637 h 6108535"/>
              <a:gd name="connsiteX5" fmla="*/ 3052818 w 6477004"/>
              <a:gd name="connsiteY5" fmla="*/ 6105637 h 6108535"/>
              <a:gd name="connsiteX6" fmla="*/ 0 w 6477004"/>
              <a:gd name="connsiteY6" fmla="*/ 3052819 h 6108535"/>
              <a:gd name="connsiteX0" fmla="*/ 0 w 6477004"/>
              <a:gd name="connsiteY0" fmla="*/ 3052819 h 6108535"/>
              <a:gd name="connsiteX1" fmla="*/ 3052818 w 6477004"/>
              <a:gd name="connsiteY1" fmla="*/ 1 h 6108535"/>
              <a:gd name="connsiteX2" fmla="*/ 6477004 w 6477004"/>
              <a:gd name="connsiteY2" fmla="*/ 0 h 6108535"/>
              <a:gd name="connsiteX3" fmla="*/ 6323635 w 6477004"/>
              <a:gd name="connsiteY3" fmla="*/ 6108535 h 6108535"/>
              <a:gd name="connsiteX4" fmla="*/ 3409714 w 6477004"/>
              <a:gd name="connsiteY4" fmla="*/ 6105637 h 6108535"/>
              <a:gd name="connsiteX5" fmla="*/ 3052818 w 6477004"/>
              <a:gd name="connsiteY5" fmla="*/ 6105637 h 6108535"/>
              <a:gd name="connsiteX6" fmla="*/ 0 w 6477004"/>
              <a:gd name="connsiteY6" fmla="*/ 3052819 h 6108535"/>
              <a:gd name="connsiteX0" fmla="*/ 0 w 6326533"/>
              <a:gd name="connsiteY0" fmla="*/ 3052819 h 6108535"/>
              <a:gd name="connsiteX1" fmla="*/ 3052818 w 6326533"/>
              <a:gd name="connsiteY1" fmla="*/ 1 h 6108535"/>
              <a:gd name="connsiteX2" fmla="*/ 6326533 w 6326533"/>
              <a:gd name="connsiteY2" fmla="*/ 0 h 6108535"/>
              <a:gd name="connsiteX3" fmla="*/ 6323635 w 6326533"/>
              <a:gd name="connsiteY3" fmla="*/ 6108535 h 6108535"/>
              <a:gd name="connsiteX4" fmla="*/ 3409714 w 6326533"/>
              <a:gd name="connsiteY4" fmla="*/ 6105637 h 6108535"/>
              <a:gd name="connsiteX5" fmla="*/ 3052818 w 6326533"/>
              <a:gd name="connsiteY5" fmla="*/ 6105637 h 6108535"/>
              <a:gd name="connsiteX6" fmla="*/ 0 w 6326533"/>
              <a:gd name="connsiteY6" fmla="*/ 3052819 h 610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6533" h="6108535">
                <a:moveTo>
                  <a:pt x="0" y="3052819"/>
                </a:moveTo>
                <a:cubicBezTo>
                  <a:pt x="0" y="1366794"/>
                  <a:pt x="1366793" y="1"/>
                  <a:pt x="3052818" y="1"/>
                </a:cubicBezTo>
                <a:lnTo>
                  <a:pt x="6326533" y="0"/>
                </a:lnTo>
                <a:lnTo>
                  <a:pt x="6323635" y="6108535"/>
                </a:lnTo>
                <a:lnTo>
                  <a:pt x="3409714" y="6105637"/>
                </a:lnTo>
                <a:lnTo>
                  <a:pt x="3052818" y="6105637"/>
                </a:lnTo>
                <a:cubicBezTo>
                  <a:pt x="1366793" y="6105637"/>
                  <a:pt x="0" y="4738844"/>
                  <a:pt x="0" y="3052819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rgbClr val="2A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F239D86-1AC3-1D48-9675-22CEFBB2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1BF6710-27B9-2444-8317-2C64F0D30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69B2D41-B11D-9D45-B189-F838AC342B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467C81-9D88-4140-B42C-28DFB56464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4354732" cy="234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52A55B-DBCB-0582-8C5A-1BCE85040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665" y="681864"/>
            <a:ext cx="3074200" cy="9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43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6862150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rgbClr val="2A419A"/>
                </a:solidFill>
                <a:latin typeface="HelveticaNeueLT Pro 75 Bd" panose="020B080402020202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rgbClr val="2A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F239D86-1AC3-1D48-9675-22CEFBB2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1BF6710-27B9-2444-8317-2C64F0D30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69B2D41-B11D-9D45-B189-F838AC342B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467C81-9D88-4140-B42C-28DFB56464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9909778-A51F-784D-ACA4-EC5DBA48BE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729" y="6319955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Private and confidential. For internal use only.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D788B-8935-215D-BD51-FAFE741EB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743" y="398207"/>
            <a:ext cx="133584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197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02383DA-65B3-044E-9E1B-2CC00A0B1C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730" y="2303030"/>
            <a:ext cx="6862150" cy="1125969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ts val="3800"/>
              </a:lnSpc>
              <a:defRPr sz="3600" b="1" i="0" baseline="0">
                <a:solidFill>
                  <a:srgbClr val="2A419A"/>
                </a:solidFill>
                <a:latin typeface="HelveticaNeueLT Pro 75 Bd" panose="020B0804020202020204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F9C2FE-7E43-3948-92F0-0CEA804BDBFE}"/>
              </a:ext>
            </a:extLst>
          </p:cNvPr>
          <p:cNvSpPr/>
          <p:nvPr userDrawn="1"/>
        </p:nvSpPr>
        <p:spPr>
          <a:xfrm>
            <a:off x="749005" y="2110246"/>
            <a:ext cx="97200" cy="2707182"/>
          </a:xfrm>
          <a:prstGeom prst="rect">
            <a:avLst/>
          </a:prstGeom>
          <a:solidFill>
            <a:srgbClr val="2A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F239D86-1AC3-1D48-9675-22CEFBB2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4729" y="3835926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Position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1BF6710-27B9-2444-8317-2C64F0D30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94729" y="4094940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69B2D41-B11D-9D45-B189-F838AC342B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94729" y="4349427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7467C81-9D88-4140-B42C-28DFB56464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4729" y="3577405"/>
            <a:ext cx="6862150" cy="263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rgbClr val="0E1D42"/>
                </a:solidFill>
                <a:latin typeface="HelveticaNeueLT Pro 35 Th" panose="020B0403020202020204" pitchFamily="34" charset="0"/>
                <a:cs typeface="Calibri" panose="020F0502020204030204" pitchFamily="34" charset="0"/>
              </a:defRPr>
            </a:lvl1pPr>
            <a:lvl2pPr marL="457068" indent="0">
              <a:buNone/>
              <a:defRPr sz="1400">
                <a:solidFill>
                  <a:schemeClr val="tx1"/>
                </a:solidFill>
              </a:defRPr>
            </a:lvl2pPr>
            <a:lvl3pPr marL="914149" indent="0">
              <a:buNone/>
              <a:defRPr sz="1400">
                <a:solidFill>
                  <a:schemeClr val="tx1"/>
                </a:solidFill>
              </a:defRPr>
            </a:lvl3pPr>
            <a:lvl4pPr marL="1371219" indent="0">
              <a:buNone/>
              <a:defRPr sz="1400">
                <a:solidFill>
                  <a:schemeClr val="tx1"/>
                </a:solidFill>
              </a:defRPr>
            </a:lvl4pPr>
            <a:lvl5pPr marL="182829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9909778-A51F-784D-ACA4-EC5DBA48BE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4729" y="6319955"/>
            <a:ext cx="7699670" cy="234001"/>
          </a:xfrm>
        </p:spPr>
        <p:txBody>
          <a:bodyPr tIns="0" rIns="0" bIns="0" anchor="ctr" anchorCtr="0">
            <a:noAutofit/>
          </a:bodyPr>
          <a:lstStyle>
            <a:lvl1pPr marL="0" marR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Private and confidential. For internal use only.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6784F-BD21-4975-AE26-1760033FD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10" y="593088"/>
            <a:ext cx="3158073" cy="9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39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a one-column layout. Click to add content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CDA06C55-0643-C148-AAB1-C4BB26FD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86D2E5B8-9E2B-DB46-A55A-5F26569C4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20" name="スライド番号プレースホルダ 5">
            <a:extLst>
              <a:ext uri="{FF2B5EF4-FFF2-40B4-BE49-F238E27FC236}">
                <a16:creationId xmlns:a16="http://schemas.microsoft.com/office/drawing/2014/main" id="{51A4825E-63A1-564F-BC3A-FBC167ECE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9CDB0-5730-E246-B31F-F5963CF8EFDC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4EB3013-FCB4-1B4E-A9F2-FD57CF727C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754E49-982A-C545-81D8-743D6EBF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7115" y="138868"/>
            <a:ext cx="872252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94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a one-column layout. Click to add content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CDA06C55-0643-C148-AAB1-C4BB26FD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86D2E5B8-9E2B-DB46-A55A-5F26569C4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20" name="スライド番号プレースホルダ 5">
            <a:extLst>
              <a:ext uri="{FF2B5EF4-FFF2-40B4-BE49-F238E27FC236}">
                <a16:creationId xmlns:a16="http://schemas.microsoft.com/office/drawing/2014/main" id="{51A4825E-63A1-564F-BC3A-FBC167ECE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9CDB0-5730-E246-B31F-F5963CF8EFDC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4EB3013-FCB4-1B4E-A9F2-FD57CF727C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200DD-94A4-EAAF-C631-9124ED1AB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871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2406EE-A554-5348-AE6D-4D8B343E6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" y="1102385"/>
            <a:ext cx="11569700" cy="5328857"/>
          </a:xfrm>
          <a:prstGeom prst="rect">
            <a:avLst/>
          </a:prstGeom>
        </p:spPr>
        <p:txBody>
          <a:bodyPr tIns="0" rIns="0" bIns="0" numCol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>
                <a:solidFill>
                  <a:srgbClr val="0E1D42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This is a one-column layout. Click to add content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CDA06C55-0643-C148-AAB1-C4BB26FD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523001"/>
            <a:ext cx="41148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22" name="タイトル プレースホルダ 1">
            <a:extLst>
              <a:ext uri="{FF2B5EF4-FFF2-40B4-BE49-F238E27FC236}">
                <a16:creationId xmlns:a16="http://schemas.microsoft.com/office/drawing/2014/main" id="{86D2E5B8-9E2B-DB46-A55A-5F26569C4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78" y="161605"/>
            <a:ext cx="9940253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2A419A"/>
                </a:solidFill>
              </a:defRPr>
            </a:lvl1pPr>
          </a:lstStyle>
          <a:p>
            <a:r>
              <a:rPr kumimoji="1" lang="en-US" altLang="ja-JP" dirty="0"/>
              <a:t>Click to add title</a:t>
            </a:r>
            <a:endParaRPr kumimoji="1" lang="ja-JP" altLang="en-US" dirty="0"/>
          </a:p>
        </p:txBody>
      </p:sp>
      <p:sp>
        <p:nvSpPr>
          <p:cNvPr id="20" name="スライド番号プレースホルダ 5">
            <a:extLst>
              <a:ext uri="{FF2B5EF4-FFF2-40B4-BE49-F238E27FC236}">
                <a16:creationId xmlns:a16="http://schemas.microsoft.com/office/drawing/2014/main" id="{51A4825E-63A1-564F-BC3A-FBC167ECE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523001"/>
            <a:ext cx="294928" cy="196131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4EB3013-FCB4-1B4E-A9F2-FD57CF727C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078" y="6523001"/>
            <a:ext cx="6968348" cy="205613"/>
          </a:xfrm>
          <a:prstGeom prst="rect">
            <a:avLst/>
          </a:prstGeom>
        </p:spPr>
        <p:txBody>
          <a:bodyPr wrap="none" tIns="0" rIns="0" bIns="72000" numCol="1" anchor="ctr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b="0">
                <a:solidFill>
                  <a:schemeClr val="accent3"/>
                </a:solidFill>
              </a:defRPr>
            </a:lvl1pPr>
            <a:lvl2pPr marL="457068" indent="0">
              <a:lnSpc>
                <a:spcPts val="1800"/>
              </a:lnSpc>
              <a:spcBef>
                <a:spcPts val="0"/>
              </a:spcBef>
              <a:buNone/>
              <a:defRPr sz="1400"/>
            </a:lvl2pPr>
            <a:lvl3pPr marL="914149" indent="0">
              <a:lnSpc>
                <a:spcPts val="1800"/>
              </a:lnSpc>
              <a:spcBef>
                <a:spcPts val="0"/>
              </a:spcBef>
              <a:buNone/>
              <a:defRPr sz="1400"/>
            </a:lvl3pPr>
            <a:lvl4pPr marL="1371219" indent="0">
              <a:lnSpc>
                <a:spcPts val="1800"/>
              </a:lnSpc>
              <a:spcBef>
                <a:spcPts val="0"/>
              </a:spcBef>
              <a:buNone/>
              <a:defRPr sz="1400"/>
            </a:lvl4pPr>
            <a:lvl5pPr marL="1828290" indent="0">
              <a:lnSpc>
                <a:spcPts val="18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Private and confidential. For internal use only.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4C9EF-A49C-8C27-5B5F-6819932FE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32" y="138868"/>
            <a:ext cx="935218" cy="7574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075FD9-D98E-3A2F-D7A5-A6A7A2409800}"/>
              </a:ext>
            </a:extLst>
          </p:cNvPr>
          <p:cNvSpPr/>
          <p:nvPr userDrawn="1"/>
        </p:nvSpPr>
        <p:spPr>
          <a:xfrm>
            <a:off x="308038" y="161606"/>
            <a:ext cx="54000" cy="685800"/>
          </a:xfrm>
          <a:prstGeom prst="rect">
            <a:avLst/>
          </a:prstGeom>
          <a:solidFill>
            <a:srgbClr val="2A419A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JP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6942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283D300-2124-42DF-B73B-3D3D4C546E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585269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think-cell Slide" r:id="rId32" imgW="395" imgH="394" progId="TCLayout.ActiveDocument.1">
                  <p:embed/>
                </p:oleObj>
              </mc:Choice>
              <mc:Fallback>
                <p:oleObj name="think-cell Slide" r:id="rId32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283D300-2124-42DF-B73B-3D3D4C546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B895B28-7064-4AD0-A15D-88F99BCA9BAD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en-US" altLang="ja-JP" sz="2800" b="0" i="0" baseline="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11150" y="1233487"/>
            <a:ext cx="11569700" cy="5183187"/>
          </a:xfrm>
          <a:prstGeom prst="rect">
            <a:avLst/>
          </a:prstGeom>
        </p:spPr>
        <p:txBody>
          <a:bodyPr vert="horz" lIns="0" tIns="45710" rIns="91420" bIns="45710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44E43001-C216-284A-9EBD-E54B5DD29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6050" y="6489701"/>
            <a:ext cx="4114800" cy="22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spc="100" baseline="0">
                <a:solidFill>
                  <a:schemeClr val="tx1"/>
                </a:solidFill>
              </a:defRPr>
            </a:lvl1pPr>
          </a:lstStyle>
          <a:p>
            <a:r>
              <a:rPr lang="en-JP" dirty="0"/>
              <a:t> </a:t>
            </a:r>
          </a:p>
        </p:txBody>
      </p:sp>
      <p:sp>
        <p:nvSpPr>
          <p:cNvPr id="9" name="タイトル プレースホルダ 1">
            <a:extLst>
              <a:ext uri="{FF2B5EF4-FFF2-40B4-BE49-F238E27FC236}">
                <a16:creationId xmlns:a16="http://schemas.microsoft.com/office/drawing/2014/main" id="{D7981A12-E00B-604C-B863-7CBF31AA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78" y="161605"/>
            <a:ext cx="9895084" cy="6858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13" name="スライド番号プレースホルダ 5">
            <a:extLst>
              <a:ext uri="{FF2B5EF4-FFF2-40B4-BE49-F238E27FC236}">
                <a16:creationId xmlns:a16="http://schemas.microsoft.com/office/drawing/2014/main" id="{C7AA5A17-3F2F-B94B-9342-A137057B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150" y="6489701"/>
            <a:ext cx="589856" cy="229432"/>
          </a:xfrm>
          <a:prstGeom prst="rect">
            <a:avLst/>
          </a:prstGeom>
        </p:spPr>
        <p:txBody>
          <a:bodyPr vert="horz" lIns="0" tIns="45710" rIns="0" bIns="45710" rtlCol="0" anchor="ctr"/>
          <a:lstStyle>
            <a:lvl1pPr algn="l">
              <a:defRPr sz="800" b="1" i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anose="020F0502020204030204" pitchFamily="34" charset="0"/>
              </a:defRPr>
            </a:lvl1pPr>
          </a:lstStyle>
          <a:p>
            <a:pPr defTabSz="1218810"/>
            <a:fld id="{E9B57936-92EF-4126-AE48-1D9D36D15E98}" type="slidenum">
              <a:rPr lang="ja-JP" altLang="en-US" smtClean="0"/>
              <a:pPr defTabSz="121881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35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4005" r:id="rId2"/>
    <p:sldLayoutId id="2147483910" r:id="rId3"/>
    <p:sldLayoutId id="2147484004" r:id="rId4"/>
    <p:sldLayoutId id="2147483989" r:id="rId5"/>
    <p:sldLayoutId id="2147484003" r:id="rId6"/>
    <p:sldLayoutId id="2147483986" r:id="rId7"/>
    <p:sldLayoutId id="2147483999" r:id="rId8"/>
    <p:sldLayoutId id="2147483997" r:id="rId9"/>
    <p:sldLayoutId id="2147483987" r:id="rId10"/>
    <p:sldLayoutId id="2147483961" r:id="rId11"/>
    <p:sldLayoutId id="2147483988" r:id="rId12"/>
    <p:sldLayoutId id="2147483920" r:id="rId13"/>
    <p:sldLayoutId id="2147483922" r:id="rId14"/>
    <p:sldLayoutId id="2147483930" r:id="rId15"/>
    <p:sldLayoutId id="2147483924" r:id="rId16"/>
    <p:sldLayoutId id="2147483931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4006" r:id="rId23"/>
    <p:sldLayoutId id="2147484002" r:id="rId24"/>
    <p:sldLayoutId id="2147484001" r:id="rId25"/>
    <p:sldLayoutId id="2147484000" r:id="rId26"/>
    <p:sldLayoutId id="2147483998" r:id="rId27"/>
  </p:sldLayoutIdLst>
  <p:transition spd="slow">
    <p:fade/>
  </p:transition>
  <p:hf hdr="0" dt="0"/>
  <p:txStyles>
    <p:titleStyle>
      <a:lvl1pPr algn="l" defTabSz="914150" rtl="0" eaLnBrk="1" latinLnBrk="0" hangingPunct="1">
        <a:lnSpc>
          <a:spcPts val="2800"/>
        </a:lnSpc>
        <a:spcBef>
          <a:spcPct val="0"/>
        </a:spcBef>
        <a:buNone/>
        <a:defRPr kumimoji="1" sz="2800" b="1" i="0" kern="1200" baseline="0">
          <a:solidFill>
            <a:srgbClr val="0E1D42"/>
          </a:solidFill>
          <a:latin typeface="HelveticaNeueLT Pro 75 Bd" panose="020B0804020202020204" pitchFamily="34" charset="0"/>
          <a:ea typeface="メイリオ" pitchFamily="50" charset="-128"/>
          <a:cs typeface="Calibri" pitchFamily="34" charset="0"/>
        </a:defRPr>
      </a:lvl1pPr>
    </p:titleStyle>
    <p:bodyStyle>
      <a:lvl1pPr marL="457071" indent="-457071" algn="l" defTabSz="91415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000" b="0" i="0" kern="1200" baseline="0">
          <a:solidFill>
            <a:srgbClr val="0E1D42"/>
          </a:solidFill>
          <a:latin typeface="HelveticaNeueLT Pro 35 Th" panose="020B0403020202020204" pitchFamily="34" charset="0"/>
          <a:ea typeface="メイリオ" pitchFamily="50" charset="-128"/>
          <a:cs typeface="Calibri" pitchFamily="34" charset="0"/>
        </a:defRPr>
      </a:lvl1pPr>
      <a:lvl2pPr marL="742745" indent="-285677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b="0" i="0" kern="120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2pPr>
      <a:lvl3pPr marL="1142690" indent="-228541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3pPr>
      <a:lvl4pPr marL="1599760" indent="-228541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4pPr>
      <a:lvl5pPr marL="2056831" indent="-228541" algn="l" defTabSz="91415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b="0" i="0" kern="1200" baseline="0">
          <a:solidFill>
            <a:schemeClr val="tx1"/>
          </a:solidFill>
          <a:latin typeface="Calibri" panose="020F0502020204030204" pitchFamily="34" charset="0"/>
          <a:ea typeface="メイリオ" pitchFamily="50" charset="-128"/>
          <a:cs typeface="Calibri" pitchFamily="34" charset="0"/>
        </a:defRPr>
      </a:lvl5pPr>
      <a:lvl6pPr marL="2513910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kumimoji="1"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7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c4ir.rs" TargetMode="External"/><Relationship Id="rId2" Type="http://schemas.openxmlformats.org/officeDocument/2006/relationships/hyperlink" Target="http://www.c4ir.rs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F637-23CB-E083-E80B-26E62110E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460" y="2514599"/>
            <a:ext cx="4354731" cy="2543176"/>
          </a:xfrm>
        </p:spPr>
        <p:txBody>
          <a:bodyPr>
            <a:normAutofit/>
          </a:bodyPr>
          <a:lstStyle/>
          <a:p>
            <a:r>
              <a:rPr lang="sr-Latn-RS" sz="3000" dirty="0"/>
              <a:t>C4IR Srbija: </a:t>
            </a:r>
            <a:br>
              <a:rPr lang="sr-Latn-RS" sz="3000" dirty="0"/>
            </a:br>
            <a:r>
              <a:rPr lang="pl-PL" sz="3000" dirty="0"/>
              <a:t>Skladištenje i obrada genomskih podataka</a:t>
            </a:r>
            <a:br>
              <a:rPr lang="pl-PL" sz="3100" dirty="0"/>
            </a:br>
            <a:br>
              <a:rPr lang="pl-PL" sz="3100" dirty="0"/>
            </a:br>
            <a:r>
              <a:rPr lang="pl-PL" sz="2000" b="0" dirty="0"/>
              <a:t>Branislava Gemović</a:t>
            </a:r>
            <a:endParaRPr lang="en-US" sz="2000" b="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F3C7FB-C926-42E9-B0B6-DCD5158B3B7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r="21301"/>
          <a:stretch/>
        </p:blipFill>
        <p:spPr>
          <a:xfrm>
            <a:off x="5865813" y="304800"/>
            <a:ext cx="6327775" cy="6108700"/>
          </a:xfrm>
        </p:spPr>
      </p:pic>
    </p:spTree>
    <p:extLst>
      <p:ext uri="{BB962C8B-B14F-4D97-AF65-F5344CB8AC3E}">
        <p14:creationId xmlns:p14="http://schemas.microsoft.com/office/powerpoint/2010/main" val="2397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047366B-9BE1-408C-BC86-9E07B5929B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50" y="1102385"/>
            <a:ext cx="5784850" cy="5328857"/>
          </a:xfrm>
        </p:spPr>
        <p:txBody>
          <a:bodyPr>
            <a:normAutofit/>
          </a:bodyPr>
          <a:lstStyle/>
          <a:p>
            <a:r>
              <a:rPr lang="sr-Latn-RS" sz="2200" b="1" dirty="0"/>
              <a:t>Pretraživanje podataka</a:t>
            </a:r>
          </a:p>
          <a:p>
            <a:endParaRPr lang="sr-Latn-RS" sz="2200" b="1" dirty="0"/>
          </a:p>
          <a:p>
            <a:r>
              <a:rPr lang="sr-Latn-RS" sz="2000" dirty="0" err="1"/>
              <a:t>Browsing</a:t>
            </a:r>
            <a:r>
              <a:rPr lang="sr-Latn-RS" sz="2000" dirty="0"/>
              <a:t> kataloga podataka</a:t>
            </a:r>
          </a:p>
          <a:p>
            <a:pPr lvl="1"/>
            <a:r>
              <a:rPr lang="sr-Latn-RS" sz="1800" dirty="0"/>
              <a:t>Kategorije podataka organizovane u strukturu </a:t>
            </a:r>
            <a:r>
              <a:rPr lang="sr-Latn-RS" sz="1800" dirty="0" err="1"/>
              <a:t>drvceta</a:t>
            </a:r>
            <a:endParaRPr lang="sr-Latn-RS" sz="1800" dirty="0"/>
          </a:p>
          <a:p>
            <a:pPr lvl="1"/>
            <a:r>
              <a:rPr lang="sr-Latn-RS" sz="1800" dirty="0"/>
              <a:t>Opis polja sa podacima</a:t>
            </a:r>
          </a:p>
          <a:p>
            <a:pPr lvl="1"/>
            <a:r>
              <a:rPr lang="sr-Latn-RS" sz="1800" dirty="0"/>
              <a:t>Statistički pregled podataka</a:t>
            </a:r>
          </a:p>
          <a:p>
            <a:r>
              <a:rPr lang="sr-Latn-RS" sz="2000" dirty="0"/>
              <a:t>Pretraživanje podataka</a:t>
            </a:r>
          </a:p>
          <a:p>
            <a:pPr lvl="1"/>
            <a:r>
              <a:rPr lang="sr-Latn-RS" sz="1800" dirty="0"/>
              <a:t>Pretraživanje istraživačkih studija</a:t>
            </a:r>
          </a:p>
          <a:p>
            <a:pPr lvl="1"/>
            <a:r>
              <a:rPr lang="sr-Latn-RS" sz="1800" dirty="0"/>
              <a:t>Pretraživanje genetičkih varijanti (ID varijante, pozicija na hromozomu, gen)</a:t>
            </a:r>
          </a:p>
          <a:p>
            <a:r>
              <a:rPr lang="sr-Latn-RS" sz="2000" dirty="0"/>
              <a:t>Filtriranje podataka</a:t>
            </a:r>
          </a:p>
          <a:p>
            <a:pPr lvl="1"/>
            <a:r>
              <a:rPr lang="sr-Latn-RS" sz="1800" dirty="0"/>
              <a:t>Primena kriterijuma za selekciju kohorte</a:t>
            </a:r>
          </a:p>
          <a:p>
            <a:pPr lvl="2"/>
            <a:r>
              <a:rPr lang="sr-Latn-RS" sz="1800" dirty="0"/>
              <a:t>Domen (dijagnoza, klinička procedura, …)</a:t>
            </a:r>
          </a:p>
          <a:p>
            <a:pPr lvl="2"/>
            <a:r>
              <a:rPr lang="sr-Latn-RS" sz="1800" dirty="0"/>
              <a:t>Demografski kriterijumi</a:t>
            </a:r>
          </a:p>
          <a:p>
            <a:pPr lvl="2"/>
            <a:r>
              <a:rPr lang="sr-Latn-RS" sz="1800" dirty="0"/>
              <a:t>Vremenski kriterijum</a:t>
            </a:r>
            <a:endParaRPr 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43CDE-80F8-403D-915E-5339679BE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B95F662-0F0B-485D-B006-978E88B5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Pretraživanje i pristup podacima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2B19E-6A70-4123-B2F4-0D39A0CC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10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7B13013F-5A8D-4544-8B9F-6AAA1B28EAEF}"/>
              </a:ext>
            </a:extLst>
          </p:cNvPr>
          <p:cNvSpPr txBox="1">
            <a:spLocks/>
          </p:cNvSpPr>
          <p:nvPr/>
        </p:nvSpPr>
        <p:spPr>
          <a:xfrm>
            <a:off x="6258310" y="1102384"/>
            <a:ext cx="5784850" cy="5328857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l" defTabSz="9141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C4948"/>
              </a:buClr>
              <a:buFont typeface="Arial" panose="020B0604020202020204" pitchFamily="34" charset="0"/>
              <a:buNone/>
              <a:defRPr kumimoji="1" sz="1600" b="0" i="0" kern="1200" baseline="0">
                <a:solidFill>
                  <a:srgbClr val="0E1D42"/>
                </a:solidFill>
                <a:latin typeface="HelveticaNeueLT Pro 35 Th" panose="020B0403020202020204" pitchFamily="34" charset="0"/>
                <a:ea typeface="メイリオ" pitchFamily="50" charset="-128"/>
                <a:cs typeface="Calibri" pitchFamily="34" charset="0"/>
              </a:defRPr>
            </a:lvl1pPr>
            <a:lvl2pPr marL="457068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2pPr>
            <a:lvl3pPr marL="914149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3pPr>
            <a:lvl4pPr marL="1371219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4pPr>
            <a:lvl5pPr marL="1828290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5pPr>
            <a:lvl6pPr marL="2513910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86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61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42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200" b="1" dirty="0"/>
              <a:t>Pristup podacima</a:t>
            </a:r>
          </a:p>
          <a:p>
            <a:endParaRPr lang="sr-Latn-R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Podaci dostupni samo registrovanim istraživačima i institucijama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Dozvola Odbora za pristup podacima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Kreiranje </a:t>
            </a:r>
            <a:r>
              <a:rPr lang="sr-Latn-RS" sz="2000" dirty="0" err="1"/>
              <a:t>datasetova</a:t>
            </a:r>
            <a:r>
              <a:rPr lang="sr-Latn-RS" sz="2000" dirty="0"/>
              <a:t> za izvoz sa Platforme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 err="1"/>
              <a:t>Pseudonimizovani</a:t>
            </a:r>
            <a:r>
              <a:rPr lang="sr-Latn-RS" sz="2000" dirty="0"/>
              <a:t> ili </a:t>
            </a:r>
            <a:r>
              <a:rPr lang="sr-Latn-RS" sz="2000" dirty="0" err="1"/>
              <a:t>anonimizovani</a:t>
            </a:r>
            <a:r>
              <a:rPr lang="sr-Latn-RS" sz="2000" dirty="0"/>
              <a:t> podaci (zavisno od cilja istraživanja, a u skladu sa dozvolom Odbora)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000" dirty="0"/>
              <a:t>Portal za istraživače na Platformi  - omogućavanje preuzimanje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4F68BD-49AD-4D39-B29B-5A58C005B30F}"/>
              </a:ext>
            </a:extLst>
          </p:cNvPr>
          <p:cNvGrpSpPr/>
          <p:nvPr/>
        </p:nvGrpSpPr>
        <p:grpSpPr>
          <a:xfrm>
            <a:off x="117898" y="5602904"/>
            <a:ext cx="11957161" cy="685802"/>
            <a:chOff x="922" y="5368987"/>
            <a:chExt cx="12190155" cy="914157"/>
          </a:xfrm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89E3A0AD-EF73-4158-85B8-39D7D496F366}"/>
                </a:ext>
              </a:extLst>
            </p:cNvPr>
            <p:cNvSpPr/>
            <p:nvPr/>
          </p:nvSpPr>
          <p:spPr>
            <a:xfrm>
              <a:off x="922" y="5368987"/>
              <a:ext cx="1786830" cy="689716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37DA3E-780D-44B6-909D-37F37E53097D}"/>
                </a:ext>
              </a:extLst>
            </p:cNvPr>
            <p:cNvSpPr/>
            <p:nvPr/>
          </p:nvSpPr>
          <p:spPr>
            <a:xfrm>
              <a:off x="477410" y="5541416"/>
              <a:ext cx="1508879" cy="689716"/>
            </a:xfrm>
            <a:custGeom>
              <a:avLst/>
              <a:gdLst>
                <a:gd name="connsiteX0" fmla="*/ 0 w 1508879"/>
                <a:gd name="connsiteY0" fmla="*/ 68972 h 689716"/>
                <a:gd name="connsiteX1" fmla="*/ 68972 w 1508879"/>
                <a:gd name="connsiteY1" fmla="*/ 0 h 689716"/>
                <a:gd name="connsiteX2" fmla="*/ 1439907 w 1508879"/>
                <a:gd name="connsiteY2" fmla="*/ 0 h 689716"/>
                <a:gd name="connsiteX3" fmla="*/ 1508879 w 1508879"/>
                <a:gd name="connsiteY3" fmla="*/ 68972 h 689716"/>
                <a:gd name="connsiteX4" fmla="*/ 1508879 w 1508879"/>
                <a:gd name="connsiteY4" fmla="*/ 620744 h 689716"/>
                <a:gd name="connsiteX5" fmla="*/ 1439907 w 1508879"/>
                <a:gd name="connsiteY5" fmla="*/ 689716 h 689716"/>
                <a:gd name="connsiteX6" fmla="*/ 68972 w 1508879"/>
                <a:gd name="connsiteY6" fmla="*/ 689716 h 689716"/>
                <a:gd name="connsiteX7" fmla="*/ 0 w 1508879"/>
                <a:gd name="connsiteY7" fmla="*/ 620744 h 689716"/>
                <a:gd name="connsiteX8" fmla="*/ 0 w 1508879"/>
                <a:gd name="connsiteY8" fmla="*/ 68972 h 6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879" h="689716">
                  <a:moveTo>
                    <a:pt x="0" y="68972"/>
                  </a:moveTo>
                  <a:cubicBezTo>
                    <a:pt x="0" y="30880"/>
                    <a:pt x="30880" y="0"/>
                    <a:pt x="68972" y="0"/>
                  </a:cubicBezTo>
                  <a:lnTo>
                    <a:pt x="1439907" y="0"/>
                  </a:lnTo>
                  <a:cubicBezTo>
                    <a:pt x="1477999" y="0"/>
                    <a:pt x="1508879" y="30880"/>
                    <a:pt x="1508879" y="68972"/>
                  </a:cubicBezTo>
                  <a:lnTo>
                    <a:pt x="1508879" y="620744"/>
                  </a:lnTo>
                  <a:cubicBezTo>
                    <a:pt x="1508879" y="658836"/>
                    <a:pt x="1477999" y="689716"/>
                    <a:pt x="1439907" y="689716"/>
                  </a:cubicBezTo>
                  <a:lnTo>
                    <a:pt x="68972" y="689716"/>
                  </a:lnTo>
                  <a:cubicBezTo>
                    <a:pt x="30880" y="689716"/>
                    <a:pt x="0" y="658836"/>
                    <a:pt x="0" y="620744"/>
                  </a:cubicBezTo>
                  <a:lnTo>
                    <a:pt x="0" y="68972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769" tIns="119769" rIns="119769" bIns="11976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Registration to the portal</a:t>
              </a: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013BD3A4-60BF-43FD-9F81-7270B8273022}"/>
                </a:ext>
              </a:extLst>
            </p:cNvPr>
            <p:cNvSpPr/>
            <p:nvPr/>
          </p:nvSpPr>
          <p:spPr>
            <a:xfrm>
              <a:off x="2041880" y="5368987"/>
              <a:ext cx="1786830" cy="689716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5317408A-ACED-48DA-B0C6-5633705816E3}"/>
                </a:ext>
              </a:extLst>
            </p:cNvPr>
            <p:cNvSpPr/>
            <p:nvPr/>
          </p:nvSpPr>
          <p:spPr>
            <a:xfrm>
              <a:off x="4082837" y="5368987"/>
              <a:ext cx="1786830" cy="689716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7AB7CF-A76F-4068-907E-321F8FF6AF87}"/>
                </a:ext>
              </a:extLst>
            </p:cNvPr>
            <p:cNvSpPr/>
            <p:nvPr/>
          </p:nvSpPr>
          <p:spPr>
            <a:xfrm>
              <a:off x="4559325" y="5541416"/>
              <a:ext cx="1508879" cy="689716"/>
            </a:xfrm>
            <a:custGeom>
              <a:avLst/>
              <a:gdLst>
                <a:gd name="connsiteX0" fmla="*/ 0 w 1508879"/>
                <a:gd name="connsiteY0" fmla="*/ 68972 h 689716"/>
                <a:gd name="connsiteX1" fmla="*/ 68972 w 1508879"/>
                <a:gd name="connsiteY1" fmla="*/ 0 h 689716"/>
                <a:gd name="connsiteX2" fmla="*/ 1439907 w 1508879"/>
                <a:gd name="connsiteY2" fmla="*/ 0 h 689716"/>
                <a:gd name="connsiteX3" fmla="*/ 1508879 w 1508879"/>
                <a:gd name="connsiteY3" fmla="*/ 68972 h 689716"/>
                <a:gd name="connsiteX4" fmla="*/ 1508879 w 1508879"/>
                <a:gd name="connsiteY4" fmla="*/ 620744 h 689716"/>
                <a:gd name="connsiteX5" fmla="*/ 1439907 w 1508879"/>
                <a:gd name="connsiteY5" fmla="*/ 689716 h 689716"/>
                <a:gd name="connsiteX6" fmla="*/ 68972 w 1508879"/>
                <a:gd name="connsiteY6" fmla="*/ 689716 h 689716"/>
                <a:gd name="connsiteX7" fmla="*/ 0 w 1508879"/>
                <a:gd name="connsiteY7" fmla="*/ 620744 h 689716"/>
                <a:gd name="connsiteX8" fmla="*/ 0 w 1508879"/>
                <a:gd name="connsiteY8" fmla="*/ 68972 h 6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879" h="689716">
                  <a:moveTo>
                    <a:pt x="0" y="68972"/>
                  </a:moveTo>
                  <a:cubicBezTo>
                    <a:pt x="0" y="30880"/>
                    <a:pt x="30880" y="0"/>
                    <a:pt x="68972" y="0"/>
                  </a:cubicBezTo>
                  <a:lnTo>
                    <a:pt x="1439907" y="0"/>
                  </a:lnTo>
                  <a:cubicBezTo>
                    <a:pt x="1477999" y="0"/>
                    <a:pt x="1508879" y="30880"/>
                    <a:pt x="1508879" y="68972"/>
                  </a:cubicBezTo>
                  <a:lnTo>
                    <a:pt x="1508879" y="620744"/>
                  </a:lnTo>
                  <a:cubicBezTo>
                    <a:pt x="1508879" y="658836"/>
                    <a:pt x="1477999" y="689716"/>
                    <a:pt x="1439907" y="689716"/>
                  </a:cubicBezTo>
                  <a:lnTo>
                    <a:pt x="68972" y="689716"/>
                  </a:lnTo>
                  <a:cubicBezTo>
                    <a:pt x="30880" y="689716"/>
                    <a:pt x="0" y="658836"/>
                    <a:pt x="0" y="620744"/>
                  </a:cubicBezTo>
                  <a:lnTo>
                    <a:pt x="0" y="68972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769" tIns="119769" rIns="119769" bIns="11976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Filtering</a:t>
              </a: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AEA2A207-A53F-4857-B0BF-6FA2307B8905}"/>
                </a:ext>
              </a:extLst>
            </p:cNvPr>
            <p:cNvSpPr/>
            <p:nvPr/>
          </p:nvSpPr>
          <p:spPr>
            <a:xfrm>
              <a:off x="6123795" y="5368987"/>
              <a:ext cx="1786830" cy="689716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022F34F-5C10-4FF9-A5B6-28A97C9A95B2}"/>
                </a:ext>
              </a:extLst>
            </p:cNvPr>
            <p:cNvSpPr/>
            <p:nvPr/>
          </p:nvSpPr>
          <p:spPr>
            <a:xfrm>
              <a:off x="2400424" y="5587324"/>
              <a:ext cx="1508879" cy="689716"/>
            </a:xfrm>
            <a:custGeom>
              <a:avLst/>
              <a:gdLst>
                <a:gd name="connsiteX0" fmla="*/ 0 w 1508879"/>
                <a:gd name="connsiteY0" fmla="*/ 68972 h 689716"/>
                <a:gd name="connsiteX1" fmla="*/ 68972 w 1508879"/>
                <a:gd name="connsiteY1" fmla="*/ 0 h 689716"/>
                <a:gd name="connsiteX2" fmla="*/ 1439907 w 1508879"/>
                <a:gd name="connsiteY2" fmla="*/ 0 h 689716"/>
                <a:gd name="connsiteX3" fmla="*/ 1508879 w 1508879"/>
                <a:gd name="connsiteY3" fmla="*/ 68972 h 689716"/>
                <a:gd name="connsiteX4" fmla="*/ 1508879 w 1508879"/>
                <a:gd name="connsiteY4" fmla="*/ 620744 h 689716"/>
                <a:gd name="connsiteX5" fmla="*/ 1439907 w 1508879"/>
                <a:gd name="connsiteY5" fmla="*/ 689716 h 689716"/>
                <a:gd name="connsiteX6" fmla="*/ 68972 w 1508879"/>
                <a:gd name="connsiteY6" fmla="*/ 689716 h 689716"/>
                <a:gd name="connsiteX7" fmla="*/ 0 w 1508879"/>
                <a:gd name="connsiteY7" fmla="*/ 620744 h 689716"/>
                <a:gd name="connsiteX8" fmla="*/ 0 w 1508879"/>
                <a:gd name="connsiteY8" fmla="*/ 68972 h 6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879" h="689716">
                  <a:moveTo>
                    <a:pt x="0" y="68972"/>
                  </a:moveTo>
                  <a:cubicBezTo>
                    <a:pt x="0" y="30880"/>
                    <a:pt x="30880" y="0"/>
                    <a:pt x="68972" y="0"/>
                  </a:cubicBezTo>
                  <a:lnTo>
                    <a:pt x="1439907" y="0"/>
                  </a:lnTo>
                  <a:cubicBezTo>
                    <a:pt x="1477999" y="0"/>
                    <a:pt x="1508879" y="30880"/>
                    <a:pt x="1508879" y="68972"/>
                  </a:cubicBezTo>
                  <a:lnTo>
                    <a:pt x="1508879" y="620744"/>
                  </a:lnTo>
                  <a:cubicBezTo>
                    <a:pt x="1508879" y="658836"/>
                    <a:pt x="1477999" y="689716"/>
                    <a:pt x="1439907" y="689716"/>
                  </a:cubicBezTo>
                  <a:lnTo>
                    <a:pt x="68972" y="689716"/>
                  </a:lnTo>
                  <a:cubicBezTo>
                    <a:pt x="30880" y="689716"/>
                    <a:pt x="0" y="658836"/>
                    <a:pt x="0" y="620744"/>
                  </a:cubicBezTo>
                  <a:lnTo>
                    <a:pt x="0" y="68972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769" tIns="119769" rIns="119769" bIns="11976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Browsing</a:t>
              </a:r>
              <a:r>
                <a:rPr kumimoji="0" lang="sr-Latn-R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categories</a:t>
              </a: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65DE4122-70FB-4C7D-BD0F-D906581A8C73}"/>
                </a:ext>
              </a:extLst>
            </p:cNvPr>
            <p:cNvSpPr/>
            <p:nvPr/>
          </p:nvSpPr>
          <p:spPr>
            <a:xfrm>
              <a:off x="8229007" y="5392527"/>
              <a:ext cx="1786830" cy="689716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010396-11B0-40C2-AA4B-384CA827CAF5}"/>
                </a:ext>
              </a:extLst>
            </p:cNvPr>
            <p:cNvSpPr/>
            <p:nvPr/>
          </p:nvSpPr>
          <p:spPr>
            <a:xfrm>
              <a:off x="8641240" y="5541416"/>
              <a:ext cx="1508879" cy="689716"/>
            </a:xfrm>
            <a:custGeom>
              <a:avLst/>
              <a:gdLst>
                <a:gd name="connsiteX0" fmla="*/ 0 w 1508879"/>
                <a:gd name="connsiteY0" fmla="*/ 68972 h 689716"/>
                <a:gd name="connsiteX1" fmla="*/ 68972 w 1508879"/>
                <a:gd name="connsiteY1" fmla="*/ 0 h 689716"/>
                <a:gd name="connsiteX2" fmla="*/ 1439907 w 1508879"/>
                <a:gd name="connsiteY2" fmla="*/ 0 h 689716"/>
                <a:gd name="connsiteX3" fmla="*/ 1508879 w 1508879"/>
                <a:gd name="connsiteY3" fmla="*/ 68972 h 689716"/>
                <a:gd name="connsiteX4" fmla="*/ 1508879 w 1508879"/>
                <a:gd name="connsiteY4" fmla="*/ 620744 h 689716"/>
                <a:gd name="connsiteX5" fmla="*/ 1439907 w 1508879"/>
                <a:gd name="connsiteY5" fmla="*/ 689716 h 689716"/>
                <a:gd name="connsiteX6" fmla="*/ 68972 w 1508879"/>
                <a:gd name="connsiteY6" fmla="*/ 689716 h 689716"/>
                <a:gd name="connsiteX7" fmla="*/ 0 w 1508879"/>
                <a:gd name="connsiteY7" fmla="*/ 620744 h 689716"/>
                <a:gd name="connsiteX8" fmla="*/ 0 w 1508879"/>
                <a:gd name="connsiteY8" fmla="*/ 68972 h 6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879" h="689716">
                  <a:moveTo>
                    <a:pt x="0" y="68972"/>
                  </a:moveTo>
                  <a:cubicBezTo>
                    <a:pt x="0" y="30880"/>
                    <a:pt x="30880" y="0"/>
                    <a:pt x="68972" y="0"/>
                  </a:cubicBezTo>
                  <a:lnTo>
                    <a:pt x="1439907" y="0"/>
                  </a:lnTo>
                  <a:cubicBezTo>
                    <a:pt x="1477999" y="0"/>
                    <a:pt x="1508879" y="30880"/>
                    <a:pt x="1508879" y="68972"/>
                  </a:cubicBezTo>
                  <a:lnTo>
                    <a:pt x="1508879" y="620744"/>
                  </a:lnTo>
                  <a:cubicBezTo>
                    <a:pt x="1508879" y="658836"/>
                    <a:pt x="1477999" y="689716"/>
                    <a:pt x="1439907" y="689716"/>
                  </a:cubicBezTo>
                  <a:lnTo>
                    <a:pt x="68972" y="689716"/>
                  </a:lnTo>
                  <a:cubicBezTo>
                    <a:pt x="30880" y="689716"/>
                    <a:pt x="0" y="658836"/>
                    <a:pt x="0" y="620744"/>
                  </a:cubicBezTo>
                  <a:lnTo>
                    <a:pt x="0" y="68972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769" tIns="119769" rIns="119769" bIns="11976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Creating request for data access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82CA6B80-8D87-4F0E-AF56-992CA45AAC3F}"/>
                </a:ext>
              </a:extLst>
            </p:cNvPr>
            <p:cNvSpPr/>
            <p:nvPr/>
          </p:nvSpPr>
          <p:spPr>
            <a:xfrm>
              <a:off x="10205710" y="5368987"/>
              <a:ext cx="1786830" cy="689716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AA2654-C1D2-49B4-8224-37B3256711C8}"/>
                </a:ext>
              </a:extLst>
            </p:cNvPr>
            <p:cNvSpPr/>
            <p:nvPr/>
          </p:nvSpPr>
          <p:spPr>
            <a:xfrm>
              <a:off x="10682198" y="5541416"/>
              <a:ext cx="1508879" cy="689716"/>
            </a:xfrm>
            <a:custGeom>
              <a:avLst/>
              <a:gdLst>
                <a:gd name="connsiteX0" fmla="*/ 0 w 1508879"/>
                <a:gd name="connsiteY0" fmla="*/ 68972 h 689716"/>
                <a:gd name="connsiteX1" fmla="*/ 68972 w 1508879"/>
                <a:gd name="connsiteY1" fmla="*/ 0 h 689716"/>
                <a:gd name="connsiteX2" fmla="*/ 1439907 w 1508879"/>
                <a:gd name="connsiteY2" fmla="*/ 0 h 689716"/>
                <a:gd name="connsiteX3" fmla="*/ 1508879 w 1508879"/>
                <a:gd name="connsiteY3" fmla="*/ 68972 h 689716"/>
                <a:gd name="connsiteX4" fmla="*/ 1508879 w 1508879"/>
                <a:gd name="connsiteY4" fmla="*/ 620744 h 689716"/>
                <a:gd name="connsiteX5" fmla="*/ 1439907 w 1508879"/>
                <a:gd name="connsiteY5" fmla="*/ 689716 h 689716"/>
                <a:gd name="connsiteX6" fmla="*/ 68972 w 1508879"/>
                <a:gd name="connsiteY6" fmla="*/ 689716 h 689716"/>
                <a:gd name="connsiteX7" fmla="*/ 0 w 1508879"/>
                <a:gd name="connsiteY7" fmla="*/ 620744 h 689716"/>
                <a:gd name="connsiteX8" fmla="*/ 0 w 1508879"/>
                <a:gd name="connsiteY8" fmla="*/ 68972 h 6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879" h="689716">
                  <a:moveTo>
                    <a:pt x="0" y="68972"/>
                  </a:moveTo>
                  <a:cubicBezTo>
                    <a:pt x="0" y="30880"/>
                    <a:pt x="30880" y="0"/>
                    <a:pt x="68972" y="0"/>
                  </a:cubicBezTo>
                  <a:lnTo>
                    <a:pt x="1439907" y="0"/>
                  </a:lnTo>
                  <a:cubicBezTo>
                    <a:pt x="1477999" y="0"/>
                    <a:pt x="1508879" y="30880"/>
                    <a:pt x="1508879" y="68972"/>
                  </a:cubicBezTo>
                  <a:lnTo>
                    <a:pt x="1508879" y="620744"/>
                  </a:lnTo>
                  <a:cubicBezTo>
                    <a:pt x="1508879" y="658836"/>
                    <a:pt x="1477999" y="689716"/>
                    <a:pt x="1439907" y="689716"/>
                  </a:cubicBezTo>
                  <a:lnTo>
                    <a:pt x="68972" y="689716"/>
                  </a:lnTo>
                  <a:cubicBezTo>
                    <a:pt x="30880" y="689716"/>
                    <a:pt x="0" y="658836"/>
                    <a:pt x="0" y="620744"/>
                  </a:cubicBezTo>
                  <a:lnTo>
                    <a:pt x="0" y="68972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769" tIns="119769" rIns="119769" bIns="11976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Download</a:t>
              </a:r>
              <a:r>
                <a:rPr kumimoji="0" lang="sr-Latn-R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57104F7-A218-4DD4-935D-E39308F480D0}"/>
                </a:ext>
              </a:extLst>
            </p:cNvPr>
            <p:cNvSpPr/>
            <p:nvPr/>
          </p:nvSpPr>
          <p:spPr>
            <a:xfrm>
              <a:off x="6526841" y="5593428"/>
              <a:ext cx="1508879" cy="689716"/>
            </a:xfrm>
            <a:custGeom>
              <a:avLst/>
              <a:gdLst>
                <a:gd name="connsiteX0" fmla="*/ 0 w 1508879"/>
                <a:gd name="connsiteY0" fmla="*/ 68972 h 689716"/>
                <a:gd name="connsiteX1" fmla="*/ 68972 w 1508879"/>
                <a:gd name="connsiteY1" fmla="*/ 0 h 689716"/>
                <a:gd name="connsiteX2" fmla="*/ 1439907 w 1508879"/>
                <a:gd name="connsiteY2" fmla="*/ 0 h 689716"/>
                <a:gd name="connsiteX3" fmla="*/ 1508879 w 1508879"/>
                <a:gd name="connsiteY3" fmla="*/ 68972 h 689716"/>
                <a:gd name="connsiteX4" fmla="*/ 1508879 w 1508879"/>
                <a:gd name="connsiteY4" fmla="*/ 620744 h 689716"/>
                <a:gd name="connsiteX5" fmla="*/ 1439907 w 1508879"/>
                <a:gd name="connsiteY5" fmla="*/ 689716 h 689716"/>
                <a:gd name="connsiteX6" fmla="*/ 68972 w 1508879"/>
                <a:gd name="connsiteY6" fmla="*/ 689716 h 689716"/>
                <a:gd name="connsiteX7" fmla="*/ 0 w 1508879"/>
                <a:gd name="connsiteY7" fmla="*/ 620744 h 689716"/>
                <a:gd name="connsiteX8" fmla="*/ 0 w 1508879"/>
                <a:gd name="connsiteY8" fmla="*/ 68972 h 6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879" h="689716">
                  <a:moveTo>
                    <a:pt x="0" y="68972"/>
                  </a:moveTo>
                  <a:cubicBezTo>
                    <a:pt x="0" y="30880"/>
                    <a:pt x="30880" y="0"/>
                    <a:pt x="68972" y="0"/>
                  </a:cubicBezTo>
                  <a:lnTo>
                    <a:pt x="1439907" y="0"/>
                  </a:lnTo>
                  <a:cubicBezTo>
                    <a:pt x="1477999" y="0"/>
                    <a:pt x="1508879" y="30880"/>
                    <a:pt x="1508879" y="68972"/>
                  </a:cubicBezTo>
                  <a:lnTo>
                    <a:pt x="1508879" y="620744"/>
                  </a:lnTo>
                  <a:cubicBezTo>
                    <a:pt x="1508879" y="658836"/>
                    <a:pt x="1477999" y="689716"/>
                    <a:pt x="1439907" y="689716"/>
                  </a:cubicBezTo>
                  <a:lnTo>
                    <a:pt x="68972" y="689716"/>
                  </a:lnTo>
                  <a:cubicBezTo>
                    <a:pt x="30880" y="689716"/>
                    <a:pt x="0" y="658836"/>
                    <a:pt x="0" y="620744"/>
                  </a:cubicBezTo>
                  <a:lnTo>
                    <a:pt x="0" y="68972"/>
                  </a:lnTo>
                  <a:close/>
                </a:path>
              </a:pathLst>
            </a:custGeom>
            <a:solidFill>
              <a:srgbClr val="E7E6E6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769" tIns="119769" rIns="119769" bIns="11976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1561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F59C61-5333-49E7-A7F7-C61D8C5D33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150" y="3921248"/>
            <a:ext cx="5708650" cy="272786"/>
          </a:xfrm>
        </p:spPr>
        <p:txBody>
          <a:bodyPr/>
          <a:lstStyle/>
          <a:p>
            <a:r>
              <a:rPr lang="sr-Latn-RS" dirty="0"/>
              <a:t>Sažetak projekta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D8A982-E9B7-4D9B-A6F5-FAF6D217AD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49" y="4318854"/>
            <a:ext cx="6118226" cy="2840771"/>
          </a:xfrm>
        </p:spPr>
        <p:txBody>
          <a:bodyPr/>
          <a:lstStyle/>
          <a:p>
            <a:r>
              <a:rPr lang="en-US" dirty="0" err="1"/>
              <a:t>Ciljna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: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starosti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20 - 40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pola</a:t>
            </a:r>
            <a:endParaRPr lang="en-US" dirty="0"/>
          </a:p>
          <a:p>
            <a:r>
              <a:rPr lang="en-US" dirty="0" err="1"/>
              <a:t>Uzorak</a:t>
            </a:r>
            <a:r>
              <a:rPr lang="en-US" dirty="0"/>
              <a:t>: 1 000 </a:t>
            </a:r>
            <a:r>
              <a:rPr lang="en-US" dirty="0" err="1"/>
              <a:t>ispitanika</a:t>
            </a:r>
            <a:r>
              <a:rPr lang="en-US" dirty="0"/>
              <a:t>/ca</a:t>
            </a:r>
          </a:p>
          <a:p>
            <a:r>
              <a:rPr lang="en-US" dirty="0"/>
              <a:t>Period </a:t>
            </a:r>
            <a:r>
              <a:rPr lang="en-US" dirty="0" err="1"/>
              <a:t>realizacije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skrininga</a:t>
            </a:r>
            <a:r>
              <a:rPr lang="en-US" dirty="0"/>
              <a:t>: 2023-2025</a:t>
            </a:r>
          </a:p>
          <a:p>
            <a:r>
              <a:rPr lang="en-US" dirty="0" err="1"/>
              <a:t>Metoda</a:t>
            </a:r>
            <a:r>
              <a:rPr lang="en-US" dirty="0"/>
              <a:t>: NGS </a:t>
            </a:r>
            <a:r>
              <a:rPr lang="en-US" dirty="0" err="1"/>
              <a:t>egzoma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genoma</a:t>
            </a:r>
          </a:p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interpretacija</a:t>
            </a:r>
            <a:r>
              <a:rPr lang="en-US" dirty="0"/>
              <a:t> </a:t>
            </a:r>
            <a:r>
              <a:rPr lang="en-US" dirty="0" err="1"/>
              <a:t>rezultata</a:t>
            </a:r>
            <a:endParaRPr lang="en-US" dirty="0"/>
          </a:p>
          <a:p>
            <a:r>
              <a:rPr lang="en-US" dirty="0"/>
              <a:t>IT </a:t>
            </a:r>
            <a:r>
              <a:rPr lang="en-US" dirty="0" err="1"/>
              <a:t>infrastruktura</a:t>
            </a:r>
            <a:r>
              <a:rPr lang="en-US" dirty="0"/>
              <a:t>: </a:t>
            </a:r>
            <a:r>
              <a:rPr lang="en-US" dirty="0" err="1"/>
              <a:t>Državni</a:t>
            </a:r>
            <a:r>
              <a:rPr lang="en-US" dirty="0"/>
              <a:t> data </a:t>
            </a:r>
            <a:r>
              <a:rPr lang="en-US" dirty="0" err="1"/>
              <a:t>centar</a:t>
            </a:r>
            <a:r>
              <a:rPr lang="en-US" dirty="0"/>
              <a:t> (DDC)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4EE751-CAAE-475B-B140-445EEAE893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45286" y="4318855"/>
            <a:ext cx="6135563" cy="2329915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Nasledni</a:t>
            </a:r>
            <a:r>
              <a:rPr lang="en-US" b="1" dirty="0"/>
              <a:t> </a:t>
            </a:r>
            <a:r>
              <a:rPr lang="en-US" b="1" dirty="0" err="1"/>
              <a:t>kanceri</a:t>
            </a:r>
            <a:endParaRPr lang="en-US" b="1" dirty="0"/>
          </a:p>
          <a:p>
            <a:pPr marL="742818" lvl="1" indent="-285750">
              <a:buFont typeface="Wingdings" panose="05000000000000000000" pitchFamily="2" charset="2"/>
              <a:buChar char="Ø"/>
            </a:pPr>
            <a:r>
              <a:rPr lang="sr-Latn-RS" dirty="0"/>
              <a:t>R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dojke</a:t>
            </a:r>
            <a:r>
              <a:rPr lang="en-US" dirty="0"/>
              <a:t> </a:t>
            </a:r>
          </a:p>
          <a:p>
            <a:pPr marL="742818" lvl="1" indent="-285750">
              <a:buFont typeface="Wingdings" panose="05000000000000000000" pitchFamily="2" charset="2"/>
              <a:buChar char="Ø"/>
            </a:pPr>
            <a:r>
              <a:rPr lang="sr-Latn-RS" dirty="0"/>
              <a:t>R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jajnika</a:t>
            </a:r>
            <a:endParaRPr lang="en-US" dirty="0"/>
          </a:p>
          <a:p>
            <a:pPr marL="742818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dirty="0"/>
              <a:t>K</a:t>
            </a:r>
            <a:r>
              <a:rPr lang="en-US" dirty="0" err="1"/>
              <a:t>olorektalni</a:t>
            </a:r>
            <a:r>
              <a:rPr lang="en-US" dirty="0"/>
              <a:t> </a:t>
            </a:r>
            <a:r>
              <a:rPr lang="en-US" dirty="0" err="1"/>
              <a:t>rak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Nasledne</a:t>
            </a:r>
            <a:r>
              <a:rPr lang="en-US" b="1" dirty="0"/>
              <a:t> </a:t>
            </a:r>
            <a:r>
              <a:rPr lang="en-US" b="1" dirty="0" err="1"/>
              <a:t>kardiovaskularne</a:t>
            </a:r>
            <a:r>
              <a:rPr lang="en-US" b="1" dirty="0"/>
              <a:t> bolesti</a:t>
            </a:r>
            <a:endParaRPr lang="en-US" dirty="0"/>
          </a:p>
          <a:p>
            <a:pPr marL="742818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Porodična</a:t>
            </a:r>
            <a:r>
              <a:rPr lang="en-US" dirty="0"/>
              <a:t> </a:t>
            </a:r>
            <a:r>
              <a:rPr lang="en-US" dirty="0" err="1"/>
              <a:t>atrijalna</a:t>
            </a:r>
            <a:r>
              <a:rPr lang="en-US" dirty="0"/>
              <a:t> </a:t>
            </a:r>
            <a:r>
              <a:rPr lang="en-US" dirty="0" err="1"/>
              <a:t>fibrilacija</a:t>
            </a:r>
            <a:r>
              <a:rPr lang="en-US" dirty="0"/>
              <a:t> </a:t>
            </a:r>
          </a:p>
          <a:p>
            <a:pPr marL="742818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krvni</a:t>
            </a:r>
            <a:r>
              <a:rPr lang="en-US" dirty="0"/>
              <a:t> </a:t>
            </a:r>
            <a:r>
              <a:rPr lang="en-US" dirty="0" err="1"/>
              <a:t>pritisak</a:t>
            </a:r>
            <a:endParaRPr lang="en-US" dirty="0"/>
          </a:p>
          <a:p>
            <a:pPr marL="742818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Nasledna</a:t>
            </a:r>
            <a:r>
              <a:rPr lang="en-US" dirty="0"/>
              <a:t> </a:t>
            </a:r>
            <a:r>
              <a:rPr lang="en-US" dirty="0" err="1"/>
              <a:t>trombofilija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Nasledne</a:t>
            </a:r>
            <a:r>
              <a:rPr lang="en-US" b="1" dirty="0"/>
              <a:t> bolesti </a:t>
            </a:r>
            <a:r>
              <a:rPr lang="en-US" b="1" dirty="0" err="1"/>
              <a:t>vezane</a:t>
            </a:r>
            <a:r>
              <a:rPr lang="en-US" b="1" dirty="0"/>
              <a:t> za </a:t>
            </a:r>
            <a:r>
              <a:rPr lang="en-US" b="1" dirty="0" err="1"/>
              <a:t>endokrini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Porodična</a:t>
            </a:r>
            <a:r>
              <a:rPr lang="en-US" dirty="0"/>
              <a:t> </a:t>
            </a:r>
            <a:r>
              <a:rPr lang="en-US" dirty="0" err="1"/>
              <a:t>hiperholesterolemija</a:t>
            </a:r>
            <a:endParaRPr lang="en-US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Monogen</a:t>
            </a:r>
            <a:r>
              <a:rPr lang="sr-Latn-RS" dirty="0" err="1"/>
              <a:t>ski</a:t>
            </a:r>
            <a:r>
              <a:rPr lang="en-US" dirty="0"/>
              <a:t> </a:t>
            </a:r>
            <a:r>
              <a:rPr lang="en-US" dirty="0" err="1"/>
              <a:t>dijabetes</a:t>
            </a:r>
            <a:r>
              <a:rPr lang="en-US" dirty="0"/>
              <a:t> (</a:t>
            </a:r>
            <a:r>
              <a:rPr lang="en-US" dirty="0" err="1"/>
              <a:t>Mody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Nasledne</a:t>
            </a:r>
            <a:r>
              <a:rPr lang="en-US" b="1" dirty="0"/>
              <a:t> </a:t>
            </a:r>
            <a:r>
              <a:rPr lang="en-US" b="1" dirty="0" err="1"/>
              <a:t>hematološke</a:t>
            </a:r>
            <a:r>
              <a:rPr lang="en-US" b="1" dirty="0"/>
              <a:t> bolesti</a:t>
            </a:r>
          </a:p>
          <a:p>
            <a:pPr marL="742818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Hroniča</a:t>
            </a:r>
            <a:r>
              <a:rPr lang="en-US" dirty="0"/>
              <a:t> </a:t>
            </a:r>
            <a:r>
              <a:rPr lang="en-US" dirty="0" err="1"/>
              <a:t>limfocitna</a:t>
            </a:r>
            <a:r>
              <a:rPr lang="en-US" dirty="0"/>
              <a:t> </a:t>
            </a:r>
            <a:r>
              <a:rPr lang="en-US" dirty="0" err="1"/>
              <a:t>leukemija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sr-Latn-RS" b="1" dirty="0" err="1"/>
              <a:t>Farmakogenetika</a:t>
            </a:r>
            <a:endParaRPr lang="sr-Latn-RS" b="1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8C820-3DFF-4B88-9B0B-20A14416A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E80BE4-A225-43D2-881B-F5FFAB5C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DNK skrining – prevencija </a:t>
            </a:r>
            <a:r>
              <a:rPr lang="sr-Latn-RS" dirty="0" err="1"/>
              <a:t>kardiovaskularnih</a:t>
            </a:r>
            <a:r>
              <a:rPr lang="sr-Latn-RS" dirty="0"/>
              <a:t> i </a:t>
            </a:r>
            <a:r>
              <a:rPr lang="sr-Latn-RS" dirty="0" err="1"/>
              <a:t>onkoloških</a:t>
            </a:r>
            <a:r>
              <a:rPr lang="sr-Latn-RS" dirty="0"/>
              <a:t> bolesti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4E4D6-2C35-4A3F-87C5-97B7C32B0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11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392192-33CA-46CD-BB09-CB24926168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r-Latn-RS" dirty="0"/>
              <a:t>Opis projekta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4A4BF40-D13E-430C-A535-D5B1E0697D88}"/>
              </a:ext>
            </a:extLst>
          </p:cNvPr>
          <p:cNvSpPr txBox="1">
            <a:spLocks/>
          </p:cNvSpPr>
          <p:nvPr/>
        </p:nvSpPr>
        <p:spPr>
          <a:xfrm>
            <a:off x="5745287" y="3921248"/>
            <a:ext cx="5708650" cy="272786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1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C4948"/>
              </a:buClr>
              <a:buFont typeface="Arial" panose="020B0604020202020204" pitchFamily="34" charset="0"/>
              <a:buNone/>
              <a:defRPr kumimoji="1" sz="1800" b="1" i="0" kern="1200" baseline="0">
                <a:solidFill>
                  <a:srgbClr val="2A419A"/>
                </a:solidFill>
                <a:latin typeface="HelveticaNeueLT Pro 35 Th" panose="020B0403020202020204" pitchFamily="34" charset="0"/>
                <a:ea typeface="メイリオ" pitchFamily="50" charset="-128"/>
                <a:cs typeface="Calibri" pitchFamily="34" charset="0"/>
              </a:defRPr>
            </a:lvl1pPr>
            <a:lvl2pPr marL="457068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2pPr>
            <a:lvl3pPr marL="914149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3pPr>
            <a:lvl4pPr marL="1371219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4pPr>
            <a:lvl5pPr marL="1828290" indent="0" algn="l" defTabSz="91415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4C4948"/>
              </a:buClr>
              <a:buFont typeface="Arial" pitchFamily="34" charset="0"/>
              <a:buNone/>
              <a:defRPr kumimoji="1" sz="1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メイリオ" pitchFamily="50" charset="-128"/>
                <a:cs typeface="Calibri" pitchFamily="34" charset="0"/>
              </a:defRPr>
            </a:lvl5pPr>
            <a:lvl6pPr marL="2513910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86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61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42" indent="-228541" algn="l" defTabSz="9141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Bolesti od interesa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11D92-BE04-4F88-BE06-6AAE4C49FC45}"/>
              </a:ext>
            </a:extLst>
          </p:cNvPr>
          <p:cNvSpPr txBox="1"/>
          <p:nvPr/>
        </p:nvSpPr>
        <p:spPr>
          <a:xfrm>
            <a:off x="311149" y="1567784"/>
            <a:ext cx="5080002" cy="212365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>
                <a:solidFill>
                  <a:srgbClr val="2A419A"/>
                </a:solidFill>
                <a:latin typeface="HelveticaNeueLT Pro 35 Bd"/>
              </a:rPr>
              <a:t>ISTRAŽIVAČKI ASPEKTI: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Generisanje standardizovanog </a:t>
            </a:r>
            <a:r>
              <a:rPr lang="sr-Latn-RS" sz="1400" dirty="0" err="1">
                <a:latin typeface="HelveticaNeueLT Pro 35 Bd"/>
              </a:rPr>
              <a:t>dataseta</a:t>
            </a:r>
            <a:r>
              <a:rPr lang="sr-Latn-RS" sz="1400" dirty="0">
                <a:latin typeface="HelveticaNeueLT Pro 35 Bd"/>
              </a:rPr>
              <a:t>, omogućena ponovna upotreba podataka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Identifikacija genetičkih varijanti koje su specifične ili učestalije u srpskoj populaciji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Usavršavanje ljudskih kapaciteta i ekspertize za </a:t>
            </a:r>
            <a:r>
              <a:rPr lang="sr-Latn-RS" sz="1400" dirty="0" err="1">
                <a:latin typeface="HelveticaNeueLT Pro 35 Bd"/>
              </a:rPr>
              <a:t>bioinformatičku</a:t>
            </a:r>
            <a:r>
              <a:rPr lang="sr-Latn-RS" sz="1400" dirty="0">
                <a:latin typeface="HelveticaNeueLT Pro 35 Bd"/>
              </a:rPr>
              <a:t> analizu genetičkih podataka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Izrada naučno istraživačkih publikacija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B8F1E-10D7-4630-9F66-DE0CC4EA58D7}"/>
              </a:ext>
            </a:extLst>
          </p:cNvPr>
          <p:cNvSpPr txBox="1"/>
          <p:nvPr/>
        </p:nvSpPr>
        <p:spPr>
          <a:xfrm>
            <a:off x="5562599" y="1570973"/>
            <a:ext cx="6318249" cy="19851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>
                <a:solidFill>
                  <a:srgbClr val="2A419A"/>
                </a:solidFill>
                <a:latin typeface="HelveticaNeueLT Pro 35 Bd"/>
              </a:rPr>
              <a:t>ZDRAVSTVENI ASPEKTI: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Razvoj metoda ranog otkrivanja i </a:t>
            </a:r>
            <a:r>
              <a:rPr lang="sr-Latn-RS" sz="1400" dirty="0" err="1">
                <a:latin typeface="HelveticaNeueLT Pro 35 Bd"/>
              </a:rPr>
              <a:t>prevencij</a:t>
            </a:r>
            <a:r>
              <a:rPr lang="en-US" sz="1400" dirty="0">
                <a:latin typeface="HelveticaNeueLT Pro 35 Bd"/>
              </a:rPr>
              <a:t>e</a:t>
            </a:r>
            <a:r>
              <a:rPr lang="sr-Latn-RS" sz="1400" dirty="0">
                <a:latin typeface="HelveticaNeueLT Pro 35 Bd"/>
              </a:rPr>
              <a:t> </a:t>
            </a:r>
            <a:r>
              <a:rPr lang="en-US" sz="1400" dirty="0" err="1">
                <a:latin typeface="HelveticaNeueLT Pro 35 Bd"/>
              </a:rPr>
              <a:t>grupe</a:t>
            </a:r>
            <a:r>
              <a:rPr lang="sr-Latn-RS" sz="1400" dirty="0">
                <a:latin typeface="HelveticaNeueLT Pro 35 Bd"/>
              </a:rPr>
              <a:t> naslednih oboljenja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Unapređenje lečenja i smanjenje stope smrtnosti </a:t>
            </a:r>
            <a:r>
              <a:rPr lang="en-US" sz="1400" dirty="0">
                <a:latin typeface="HelveticaNeueLT Pro 35 Bd"/>
              </a:rPr>
              <a:t>u</a:t>
            </a:r>
            <a:r>
              <a:rPr lang="sr-Latn-RS" sz="1400" dirty="0">
                <a:latin typeface="HelveticaNeueLT Pro 35 Bd"/>
              </a:rPr>
              <a:t>z</a:t>
            </a:r>
            <a:r>
              <a:rPr lang="en-US" sz="1400" dirty="0" err="1">
                <a:latin typeface="HelveticaNeueLT Pro 35 Bd"/>
              </a:rPr>
              <a:t>rokovane</a:t>
            </a:r>
            <a:r>
              <a:rPr lang="en-US" sz="1400" dirty="0">
                <a:latin typeface="HelveticaNeueLT Pro 35 Bd"/>
              </a:rPr>
              <a:t> </a:t>
            </a:r>
            <a:r>
              <a:rPr lang="en-US" sz="1400" dirty="0" err="1">
                <a:latin typeface="HelveticaNeueLT Pro 35 Bd"/>
              </a:rPr>
              <a:t>naslednim</a:t>
            </a:r>
            <a:r>
              <a:rPr lang="en-US" sz="1400" dirty="0">
                <a:latin typeface="HelveticaNeueLT Pro 35 Bd"/>
              </a:rPr>
              <a:t> </a:t>
            </a:r>
            <a:r>
              <a:rPr lang="en-US" sz="1400" dirty="0" err="1">
                <a:latin typeface="HelveticaNeueLT Pro 35 Bd"/>
              </a:rPr>
              <a:t>bolestima</a:t>
            </a:r>
            <a:endParaRPr lang="sr-Latn-RS" sz="1400" dirty="0">
              <a:latin typeface="HelveticaNeueLT Pro 35 Bd"/>
            </a:endParaRP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Uspostavljanje novih standarda u dijagnostici i lečenju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Kreiranje farmakogenomskog profila populacije</a:t>
            </a:r>
          </a:p>
          <a:p>
            <a:pPr marL="285750" indent="-285750">
              <a:spcAft>
                <a:spcPts val="6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400" dirty="0">
                <a:latin typeface="HelveticaNeueLT Pro 35 Bd"/>
              </a:rPr>
              <a:t>Razvijanje svesti o koristima precizne medicine i genetičkog skrininga </a:t>
            </a:r>
          </a:p>
        </p:txBody>
      </p:sp>
    </p:spTree>
    <p:extLst>
      <p:ext uri="{BB962C8B-B14F-4D97-AF65-F5344CB8AC3E}">
        <p14:creationId xmlns:p14="http://schemas.microsoft.com/office/powerpoint/2010/main" val="42355159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62CD3F-75F5-4B44-1968-7781FF72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dirty="0"/>
              <a:t>Zašto nam je potreban genetički skrining?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EA1D0-4C88-5471-DDE3-71546A986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12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CF73224-FC48-4101-A663-802BDDA3C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47714"/>
              </p:ext>
            </p:extLst>
          </p:nvPr>
        </p:nvGraphicFramePr>
        <p:xfrm>
          <a:off x="458614" y="1501518"/>
          <a:ext cx="5184772" cy="439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772">
                  <a:extLst>
                    <a:ext uri="{9D8B030D-6E8A-4147-A177-3AD203B41FA5}">
                      <a16:colId xmlns:a16="http://schemas.microsoft.com/office/drawing/2014/main" val="2324436866"/>
                    </a:ext>
                  </a:extLst>
                </a:gridCol>
              </a:tblGrid>
              <a:tr h="4390610">
                <a:tc>
                  <a:txBody>
                    <a:bodyPr/>
                    <a:lstStyle/>
                    <a:p>
                      <a:pPr marL="39687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Kasna dijagnostika i visok stepen smrtnosti bolest od interesa</a:t>
                      </a:r>
                    </a:p>
                    <a:p>
                      <a:pPr marL="39687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Visoki troškovi lečenja</a:t>
                      </a:r>
                    </a:p>
                    <a:p>
                      <a:pPr marL="39687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Vodeći uzroci umiranja u 2021.godini </a:t>
                      </a: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HelveticaNeueLT Pro 35 Bd"/>
                        </a:rPr>
                        <a:t>Srbiji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HelveticaNeueLT Pro 35 Bd"/>
                      </a:endParaRPr>
                    </a:p>
                    <a:p>
                      <a:pPr marL="853946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Kardiovaskularne bolesti – 56.610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HelveticaNeueLT Pro 35 Bd"/>
                        </a:rPr>
                        <a:t>osoba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 41,4%</a:t>
                      </a: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 -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 ukupne smrtnosti </a:t>
                      </a:r>
                    </a:p>
                    <a:p>
                      <a:pPr marL="853946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Maligne bolesti – 19.979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HelveticaNeueLT Pro 35 Bd"/>
                        </a:rPr>
                        <a:t>osoba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 </a:t>
                      </a: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-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14.6% </a:t>
                      </a: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(3 x više nego prosek u svetu)</a:t>
                      </a:r>
                    </a:p>
                    <a:p>
                      <a:pPr marL="39687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Nepersonalizovana terapija („one drug fits all“)</a:t>
                      </a:r>
                    </a:p>
                    <a:p>
                      <a:pPr marL="39687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sr-Latn-RS" sz="1800" b="0" dirty="0">
                          <a:solidFill>
                            <a:schemeClr val="tx1"/>
                          </a:solidFill>
                          <a:latin typeface="HelveticaNeueLT Pro 35 Bd"/>
                        </a:rPr>
                        <a:t>Nedovoljno korišćenje novih tehnoloških rešenja u dijagnostici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82872"/>
                  </a:ext>
                </a:extLst>
              </a:tr>
            </a:tbl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id="{194D2E8D-E351-4936-AA2E-30D407F04933}"/>
              </a:ext>
            </a:extLst>
          </p:cNvPr>
          <p:cNvSpPr/>
          <p:nvPr/>
        </p:nvSpPr>
        <p:spPr>
          <a:xfrm>
            <a:off x="5643879" y="1033670"/>
            <a:ext cx="904240" cy="5326309"/>
          </a:xfrm>
          <a:prstGeom prst="rightBrace">
            <a:avLst>
              <a:gd name="adj1" fmla="val 8333"/>
              <a:gd name="adj2" fmla="val 49172"/>
            </a:avLst>
          </a:prstGeom>
          <a:ln w="28575">
            <a:solidFill>
              <a:srgbClr val="2A4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37536-7DEE-44C9-91EB-8697D499A10C}"/>
              </a:ext>
            </a:extLst>
          </p:cNvPr>
          <p:cNvSpPr txBox="1"/>
          <p:nvPr/>
        </p:nvSpPr>
        <p:spPr>
          <a:xfrm>
            <a:off x="6762751" y="1157666"/>
            <a:ext cx="51847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Rano</a:t>
            </a:r>
            <a:r>
              <a:rPr kumimoji="1" lang="en-U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</a:t>
            </a: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otkrivanje</a:t>
            </a: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i prevencija bolesti ispitanika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Unapređenje</a:t>
            </a:r>
            <a:r>
              <a:rPr kumimoji="1" lang="en-U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</a:t>
            </a: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dijagnostike</a:t>
            </a:r>
            <a:r>
              <a:rPr kumimoji="1" lang="en-U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</a:t>
            </a: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korišćenjem</a:t>
            </a:r>
            <a:r>
              <a:rPr kumimoji="1" lang="en-U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</a:t>
            </a: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genetičkog</a:t>
            </a:r>
            <a:r>
              <a:rPr kumimoji="1" lang="en-U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</a:t>
            </a: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skrininga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Razvoj</a:t>
            </a:r>
            <a:r>
              <a:rPr kumimoji="1" lang="en-U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</a:t>
            </a: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modela</a:t>
            </a:r>
            <a:r>
              <a:rPr kumimoji="1" lang="en-U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</a:t>
            </a: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protokola prevencije/lečenja na bazi genetičkog skrininga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Kreiranje </a:t>
            </a:r>
            <a:r>
              <a:rPr kumimoji="1" lang="sr-Latn-R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farmakogenomskog</a:t>
            </a: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profila </a:t>
            </a:r>
            <a:r>
              <a:rPr kumimoji="1" lang="en-U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populacije</a:t>
            </a: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(i ispitanika)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Naučni radovi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Pilot projekti sa farma industrijom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Razvoj AI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Znanje, zadržavanje i razvoj kadrova</a:t>
            </a:r>
          </a:p>
          <a:p>
            <a:pPr marL="285750" indent="-285750" fontAlgn="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Zdravstvena </a:t>
            </a:r>
            <a:r>
              <a:rPr kumimoji="1" lang="sr-Latn-RS" b="0" i="0" u="none" strike="noStrike" kern="1200" dirty="0" err="1">
                <a:solidFill>
                  <a:srgbClr val="34373F"/>
                </a:solidFill>
                <a:effectLst/>
                <a:latin typeface="HelveticaNeueLT Pro 35 Bd"/>
              </a:rPr>
              <a:t>osvešćenost</a:t>
            </a: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 građana</a:t>
            </a:r>
          </a:p>
          <a:p>
            <a:pPr marL="285750" indent="-285750" fontAlgn="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sr-Latn-RS" b="0" i="0" u="none" strike="noStrike" kern="1200" dirty="0">
                <a:solidFill>
                  <a:srgbClr val="34373F"/>
                </a:solidFill>
                <a:effectLst/>
                <a:latin typeface="HelveticaNeueLT Pro 35 Bd"/>
              </a:rPr>
              <a:t>Održivost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947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EF6CDA-2B72-4F69-AE4F-40A1FF10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ULOGE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49AF2-ED57-4787-899C-EB612968C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13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FC696-E467-4AA2-A6BC-AADFAE6DD0D6}"/>
              </a:ext>
            </a:extLst>
          </p:cNvPr>
          <p:cNvSpPr txBox="1"/>
          <p:nvPr/>
        </p:nvSpPr>
        <p:spPr>
          <a:xfrm>
            <a:off x="606077" y="1231055"/>
            <a:ext cx="54899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r-Latn-RS" b="1" dirty="0">
                <a:solidFill>
                  <a:srgbClr val="2A419A"/>
                </a:solidFill>
                <a:latin typeface="HelveticaNeueLT Pro 35 Bd"/>
              </a:rPr>
              <a:t>C4IR/KITEU: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Upravljanje projektom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Koordinacija svih aktera (lekari, naučnici, udruženja pacijenata, savetodavni odbor, ministarstva, mediji)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Pravna podrška/Obezbeđivanje zaštite podataka o ličnosti i informisanog pristanka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Izrada web sajta/portala za prijavu građana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Uspostavljanje registra podataka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Kampanja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Th" panose="020B0403020202020204"/>
              </a:rPr>
              <a:t>IT infrastruktura: Državni data centar (DDC)</a:t>
            </a:r>
            <a:endParaRPr lang="sr-Latn-RS" sz="1600" dirty="0">
              <a:latin typeface="HelveticaNeueLT Pro 35 Bd"/>
            </a:endParaRP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Ekonomska Studija/Analiza efekata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Generisanje standardizovanog </a:t>
            </a:r>
            <a:r>
              <a:rPr lang="sr-Latn-RS" sz="1600" dirty="0" err="1">
                <a:latin typeface="HelveticaNeueLT Pro 35 Bd"/>
              </a:rPr>
              <a:t>dataseta</a:t>
            </a:r>
            <a:r>
              <a:rPr lang="sr-Latn-RS" sz="1600" dirty="0">
                <a:latin typeface="HelveticaNeueLT Pro 35 Bd"/>
              </a:rPr>
              <a:t> sa 1 000 genoma/</a:t>
            </a:r>
            <a:r>
              <a:rPr lang="sr-Latn-RS" sz="1600" dirty="0" err="1">
                <a:latin typeface="HelveticaNeueLT Pro 35 Bd"/>
              </a:rPr>
              <a:t>egzoma</a:t>
            </a:r>
            <a:r>
              <a:rPr lang="sr-Latn-RS" sz="1600" dirty="0">
                <a:latin typeface="HelveticaNeueLT Pro 35 Bd"/>
              </a:rPr>
              <a:t> populacije u Srbiji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6EB288-6307-461E-BD0C-D285E33E5779}"/>
              </a:ext>
            </a:extLst>
          </p:cNvPr>
          <p:cNvSpPr txBox="1"/>
          <p:nvPr/>
        </p:nvSpPr>
        <p:spPr>
          <a:xfrm>
            <a:off x="6630038" y="1231055"/>
            <a:ext cx="53174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r-Latn-RS" b="1" dirty="0">
                <a:solidFill>
                  <a:srgbClr val="2A419A"/>
                </a:solidFill>
                <a:latin typeface="HelveticaNeueLT Pro 35 Bd"/>
              </a:rPr>
              <a:t>INSTITUTI:</a:t>
            </a:r>
          </a:p>
          <a:p>
            <a:pPr>
              <a:spcAft>
                <a:spcPts val="1200"/>
              </a:spcAft>
            </a:pPr>
            <a:endParaRPr lang="sr-Latn-RS" sz="1400" dirty="0">
              <a:latin typeface="HelveticaNeueLT Pro 35 Bd"/>
            </a:endParaRP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Th" panose="020B0403020202020204"/>
              </a:rPr>
              <a:t>DNK </a:t>
            </a:r>
            <a:r>
              <a:rPr lang="sr-Latn-RS" sz="1600" dirty="0" err="1">
                <a:latin typeface="HelveticaNeueLT Pro 35 Th" panose="020B0403020202020204"/>
              </a:rPr>
              <a:t>sekvenciranje</a:t>
            </a:r>
            <a:r>
              <a:rPr lang="sr-Latn-RS" sz="1600" dirty="0">
                <a:latin typeface="HelveticaNeueLT Pro 35 Th" panose="020B0403020202020204"/>
              </a:rPr>
              <a:t> celog genoma/</a:t>
            </a:r>
            <a:r>
              <a:rPr lang="sr-Latn-RS" sz="1600" dirty="0" err="1">
                <a:latin typeface="HelveticaNeueLT Pro 35 Th" panose="020B0403020202020204"/>
              </a:rPr>
              <a:t>egzoma</a:t>
            </a:r>
            <a:r>
              <a:rPr lang="sr-Latn-RS" sz="1600" dirty="0">
                <a:latin typeface="HelveticaNeueLT Pro 35 Th" panose="020B0403020202020204"/>
              </a:rPr>
              <a:t> ispitanika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Th" panose="020B0403020202020204"/>
              </a:rPr>
              <a:t>Razvoj kadrova za bioinformatičku obradu podataka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Th" panose="020B0403020202020204"/>
              </a:rPr>
              <a:t>Obrada i interpretacija rezultata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Razvoj metoda ranog otkrivanja i prevencije bolesti od interesa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Kreiranje farmakogenomskog profila populacije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Izrada populacione studije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 err="1">
                <a:latin typeface="HelveticaNeueLT Pro 35 Bd"/>
              </a:rPr>
              <a:t>Biobanka</a:t>
            </a:r>
            <a:endParaRPr lang="sr-Latn-RS" sz="1600" dirty="0">
              <a:latin typeface="HelveticaNeueLT Pro 35 Bd"/>
            </a:endParaRP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Razvoj alata zasnovanih na AI 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Naučni radovi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EB4497-43E7-41B2-BEE2-1BD5B1F662BC}"/>
              </a:ext>
            </a:extLst>
          </p:cNvPr>
          <p:cNvCxnSpPr/>
          <p:nvPr/>
        </p:nvCxnSpPr>
        <p:spPr>
          <a:xfrm>
            <a:off x="6262551" y="1989545"/>
            <a:ext cx="0" cy="3860800"/>
          </a:xfrm>
          <a:prstGeom prst="line">
            <a:avLst/>
          </a:prstGeom>
          <a:ln w="28575">
            <a:solidFill>
              <a:srgbClr val="2A4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8419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EF6CDA-2B72-4F69-AE4F-40A1FF10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ULOGE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49AF2-ED57-4787-899C-EB612968C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14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FC696-E467-4AA2-A6BC-AADFAE6DD0D6}"/>
              </a:ext>
            </a:extLst>
          </p:cNvPr>
          <p:cNvSpPr txBox="1"/>
          <p:nvPr/>
        </p:nvSpPr>
        <p:spPr>
          <a:xfrm>
            <a:off x="553642" y="1369536"/>
            <a:ext cx="502256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r-Latn-RS" b="1" dirty="0">
                <a:solidFill>
                  <a:srgbClr val="2A419A"/>
                </a:solidFill>
                <a:latin typeface="HelveticaNeueLT Pro 35 Bd"/>
              </a:rPr>
              <a:t>KLINIČKI CENTRI/LEKARI:</a:t>
            </a:r>
          </a:p>
          <a:p>
            <a:pPr>
              <a:spcAft>
                <a:spcPts val="1200"/>
              </a:spcAft>
            </a:pPr>
            <a:endParaRPr lang="sr-Latn-RS" sz="1400" dirty="0">
              <a:latin typeface="HelveticaNeueLT Pro 35 Bd"/>
            </a:endParaRP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Komunikacija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Edukacija pacijenata/ispitanika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Regrutacija i </a:t>
            </a:r>
            <a:r>
              <a:rPr lang="sr-Latn-RS" sz="1600" dirty="0" err="1">
                <a:latin typeface="HelveticaNeueLT Pro 35 Bd"/>
              </a:rPr>
              <a:t>uzorkovanje</a:t>
            </a:r>
            <a:endParaRPr lang="sr-Latn-RS" sz="1600" dirty="0">
              <a:latin typeface="HelveticaNeueLT Pro 35 Bd"/>
            </a:endParaRP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Prikupljanje drugih biomedicisnkih podataka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Saopštavanje rezultata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Genetičko savetovanje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Dalja dijagnostika i lečenje pacijenata sa pozitivnim nalazom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Izrada protokola prevencije/lečenja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Praćenje pacijenata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6EB288-6307-461E-BD0C-D285E33E5779}"/>
              </a:ext>
            </a:extLst>
          </p:cNvPr>
          <p:cNvSpPr txBox="1"/>
          <p:nvPr/>
        </p:nvSpPr>
        <p:spPr>
          <a:xfrm>
            <a:off x="6019807" y="1369536"/>
            <a:ext cx="558362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r-Latn-RS" b="1" dirty="0">
                <a:solidFill>
                  <a:srgbClr val="2A419A"/>
                </a:solidFill>
                <a:latin typeface="HelveticaNeueLT Pro 35 Bd"/>
              </a:rPr>
              <a:t>DRUGI PARTNERI:</a:t>
            </a:r>
          </a:p>
          <a:p>
            <a:pPr>
              <a:spcAft>
                <a:spcPts val="1200"/>
              </a:spcAft>
            </a:pPr>
            <a:endParaRPr lang="sr-Latn-RS" sz="1600" dirty="0">
              <a:latin typeface="HelveticaNeueLT Pro 35 Bd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MZdravlja/MNauke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IZJZS Batut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RFZO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Udruženja pacijenata (NORBS, NURDOR): informisanje, regrutacija, edukacija, mediji, podrška pacijentima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Donatori/međunarodne organizacije: UNDP, WHO, USAID, EU, Australija, GA4GH, BBMRI, EMBL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Bioinformatičke i IT kompanije/platforme: </a:t>
            </a:r>
            <a:r>
              <a:rPr lang="sr-Latn-RS" sz="1600" dirty="0" err="1">
                <a:latin typeface="HelveticaNeueLT Pro 35 Bd"/>
              </a:rPr>
              <a:t>Seven</a:t>
            </a:r>
            <a:r>
              <a:rPr lang="sr-Latn-RS" sz="1600" dirty="0">
                <a:latin typeface="HelveticaNeueLT Pro 35 Bd"/>
              </a:rPr>
              <a:t> </a:t>
            </a:r>
            <a:r>
              <a:rPr lang="sr-Latn-RS" sz="1600" dirty="0" err="1">
                <a:latin typeface="HelveticaNeueLT Pro 35 Bd"/>
              </a:rPr>
              <a:t>Bridges</a:t>
            </a:r>
            <a:r>
              <a:rPr lang="sr-Latn-RS" sz="1600" dirty="0">
                <a:latin typeface="HelveticaNeueLT Pro 35 Bd"/>
              </a:rPr>
              <a:t> </a:t>
            </a:r>
            <a:r>
              <a:rPr lang="sr-Latn-RS" sz="1600" dirty="0" err="1">
                <a:latin typeface="HelveticaNeueLT Pro 35 Bd"/>
              </a:rPr>
              <a:t>Genomics</a:t>
            </a:r>
            <a:r>
              <a:rPr lang="sr-Latn-RS" sz="1600" dirty="0">
                <a:latin typeface="HelveticaNeueLT Pro 35 Bd"/>
              </a:rPr>
              <a:t>, </a:t>
            </a:r>
            <a:r>
              <a:rPr lang="sr-Latn-RS" sz="1600" dirty="0" err="1">
                <a:latin typeface="HelveticaNeueLT Pro 35 Bd"/>
              </a:rPr>
              <a:t>nVIDIA</a:t>
            </a:r>
            <a:r>
              <a:rPr lang="sr-Latn-RS" sz="1600" dirty="0">
                <a:latin typeface="HelveticaNeueLT Pro 35 Bd"/>
              </a:rPr>
              <a:t> – </a:t>
            </a:r>
            <a:r>
              <a:rPr lang="sr-Latn-RS" sz="1600" dirty="0" err="1">
                <a:latin typeface="HelveticaNeueLT Pro 35 Bd"/>
              </a:rPr>
              <a:t>Clara</a:t>
            </a:r>
            <a:r>
              <a:rPr lang="sr-Latn-RS" sz="1600" dirty="0">
                <a:latin typeface="HelveticaNeueLT Pro 35 Bd"/>
              </a:rPr>
              <a:t> </a:t>
            </a:r>
            <a:r>
              <a:rPr lang="sr-Latn-RS" sz="1600" dirty="0" err="1">
                <a:latin typeface="HelveticaNeueLT Pro 35 Bd"/>
              </a:rPr>
              <a:t>Parabricks</a:t>
            </a:r>
            <a:r>
              <a:rPr lang="sr-Latn-RS" sz="1600" dirty="0">
                <a:latin typeface="HelveticaNeueLT Pro 35 Bd"/>
              </a:rPr>
              <a:t>, Galaxy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latin typeface="HelveticaNeueLT Pro 35 Bd"/>
              </a:rPr>
              <a:t>Farmaceutske kompanije: sponzori, glasnogovornici, mehanizam proširenja</a:t>
            </a:r>
          </a:p>
          <a:p>
            <a:pPr marL="285750" indent="-285750">
              <a:spcAft>
                <a:spcPts val="1200"/>
              </a:spcAft>
              <a:buClr>
                <a:srgbClr val="2A419A"/>
              </a:buClr>
              <a:buFont typeface="Arial" panose="020B0604020202020204" pitchFamily="34" charset="0"/>
              <a:buChar char="•"/>
            </a:pPr>
            <a:endParaRPr lang="sr-Latn-RS" dirty="0">
              <a:latin typeface="HelveticaNeueLT Pro 35 Bd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EB4497-43E7-41B2-BEE2-1BD5B1F662BC}"/>
              </a:ext>
            </a:extLst>
          </p:cNvPr>
          <p:cNvCxnSpPr/>
          <p:nvPr/>
        </p:nvCxnSpPr>
        <p:spPr>
          <a:xfrm>
            <a:off x="5583555" y="1755030"/>
            <a:ext cx="0" cy="3860800"/>
          </a:xfrm>
          <a:prstGeom prst="line">
            <a:avLst/>
          </a:prstGeom>
          <a:ln w="28575">
            <a:solidFill>
              <a:srgbClr val="2A4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1652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C97E0-CCB5-4D44-B40F-9B52159F6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50" y="1485900"/>
            <a:ext cx="11569700" cy="4945342"/>
          </a:xfrm>
        </p:spPr>
        <p:txBody>
          <a:bodyPr/>
          <a:lstStyle/>
          <a:p>
            <a:r>
              <a:rPr lang="sr-Latn-RS" sz="2000" b="1" dirty="0"/>
              <a:t>Državni data centar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/>
              <a:t>Kragujevac i Beograd; rukovodi Kancelarija za IT i </a:t>
            </a:r>
            <a:r>
              <a:rPr lang="sr-Latn-RS" sz="1800" dirty="0" err="1"/>
              <a:t>eUpravu</a:t>
            </a:r>
            <a:r>
              <a:rPr lang="sr-Latn-RS" sz="1800" dirty="0"/>
              <a:t> (KITEU)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 err="1"/>
              <a:t>Tier</a:t>
            </a:r>
            <a:r>
              <a:rPr lang="sr-Latn-RS" sz="1800" dirty="0"/>
              <a:t> 3+ data centar, bezbednosni standard ISO 27001, standardi kvaliteta ISO 9001 i kvaliteta pružanja usluga ISO 20000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/>
              <a:t>Resursi se nude po modelu </a:t>
            </a:r>
            <a:r>
              <a:rPr lang="sr-Latn-RS" sz="1800" dirty="0" err="1"/>
              <a:t>IaaS</a:t>
            </a:r>
            <a:r>
              <a:rPr lang="sr-Latn-RS" sz="1800" dirty="0"/>
              <a:t> (</a:t>
            </a:r>
            <a:r>
              <a:rPr lang="sr-Latn-RS" sz="1800" dirty="0" err="1"/>
              <a:t>Infrastructure</a:t>
            </a:r>
            <a:r>
              <a:rPr lang="sr-Latn-RS" sz="1800" dirty="0"/>
              <a:t> as a </a:t>
            </a:r>
            <a:r>
              <a:rPr lang="sr-Latn-RS" sz="1800" dirty="0" err="1"/>
              <a:t>Service</a:t>
            </a:r>
            <a:r>
              <a:rPr lang="sr-Latn-RS" sz="1800" dirty="0"/>
              <a:t>) odnosno, izdaju se virtuelni serverski resursi prema zahtevu korisnika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/>
              <a:t>Resurs i za akademsku zajednicu (besplatni); sporazum između institucije i KITEU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r>
              <a:rPr lang="sr-Latn-RS" sz="2000" b="1" dirty="0"/>
              <a:t>Nacionalna platforma za veštačku inteligenciju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/>
              <a:t>GPU-zasnovan </a:t>
            </a:r>
            <a:r>
              <a:rPr lang="sr-Latn-RS" sz="1800" dirty="0" err="1"/>
              <a:t>superkompjuter</a:t>
            </a:r>
            <a:endParaRPr lang="sr-Latn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/>
              <a:t>Četiri</a:t>
            </a:r>
            <a:r>
              <a:rPr lang="en-US" sz="1800" dirty="0"/>
              <a:t> DGX-A100 </a:t>
            </a:r>
            <a:r>
              <a:rPr lang="en-US" sz="1800" dirty="0" err="1"/>
              <a:t>nVIDIA</a:t>
            </a:r>
            <a:r>
              <a:rPr lang="en-US" sz="1800" dirty="0"/>
              <a:t> </a:t>
            </a:r>
            <a:r>
              <a:rPr lang="en-US" sz="1800" dirty="0" err="1"/>
              <a:t>servera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ukupno</a:t>
            </a:r>
            <a:r>
              <a:rPr lang="en-US" sz="1800" dirty="0"/>
              <a:t> 32 GPU za </a:t>
            </a:r>
            <a:r>
              <a:rPr lang="en-US" sz="1800" dirty="0" err="1"/>
              <a:t>obradu</a:t>
            </a:r>
            <a:r>
              <a:rPr lang="en-US" sz="1800" dirty="0"/>
              <a:t> DL </a:t>
            </a:r>
            <a:r>
              <a:rPr lang="en-US" sz="1800" dirty="0" err="1"/>
              <a:t>i</a:t>
            </a:r>
            <a:r>
              <a:rPr lang="en-US" sz="1800" dirty="0"/>
              <a:t> HPC </a:t>
            </a:r>
            <a:r>
              <a:rPr lang="en-US" sz="1800" dirty="0" err="1"/>
              <a:t>simulacija</a:t>
            </a:r>
            <a:r>
              <a:rPr lang="en-US" sz="1800" dirty="0"/>
              <a:t> s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čvorova</a:t>
            </a:r>
            <a:endParaRPr lang="sr-Latn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/>
              <a:t>Potencijal za obradu </a:t>
            </a:r>
            <a:r>
              <a:rPr lang="sr-Latn-RS" sz="1800" dirty="0" err="1"/>
              <a:t>genomskih</a:t>
            </a:r>
            <a:r>
              <a:rPr lang="sr-Latn-RS" sz="1800" dirty="0"/>
              <a:t>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800" dirty="0"/>
              <a:t>Rukovodi KITEU; sporazum između institucije i KITEU (besplatno korišćenje za akademsku zajednicu)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7F85F-4A26-4DCE-9954-18D09204A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BF5F10-E031-4AAE-B624-80347D7B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Državni kapaciteti za skladištenje i obradu </a:t>
            </a:r>
            <a:r>
              <a:rPr lang="sr-Latn-RS" dirty="0" err="1"/>
              <a:t>genomskih</a:t>
            </a:r>
            <a:r>
              <a:rPr lang="sr-Latn-RS" dirty="0"/>
              <a:t> podataka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9C784-B1A2-41A1-9C57-3DA35922A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15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204581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91242E-D50F-4B73-93D9-B92A30139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51" y="1102385"/>
            <a:ext cx="7194550" cy="5328857"/>
          </a:xfrm>
        </p:spPr>
        <p:txBody>
          <a:bodyPr>
            <a:normAutofit lnSpcReduction="10000"/>
          </a:bodyPr>
          <a:lstStyle/>
          <a:p>
            <a:r>
              <a:rPr lang="sr-Latn-RS" sz="1800" dirty="0"/>
              <a:t>Platforma za genetičke i </a:t>
            </a:r>
            <a:r>
              <a:rPr lang="sr-Latn-RS" sz="1800" dirty="0" err="1"/>
              <a:t>biomedicinske</a:t>
            </a:r>
            <a:r>
              <a:rPr lang="sr-Latn-RS" sz="1800" dirty="0"/>
              <a:t> podatke</a:t>
            </a:r>
          </a:p>
          <a:p>
            <a:pPr lvl="1"/>
            <a:r>
              <a:rPr lang="sr-Latn-RS" sz="1600" dirty="0"/>
              <a:t>Kako postići konsenzus </a:t>
            </a:r>
            <a:r>
              <a:rPr lang="sr-Latn-RS" sz="1600" dirty="0" err="1"/>
              <a:t>bioinformatičke</a:t>
            </a:r>
            <a:r>
              <a:rPr lang="sr-Latn-RS" sz="1600" dirty="0"/>
              <a:t> zajednice? Funkcionalni aspekti Platforme…</a:t>
            </a:r>
          </a:p>
          <a:p>
            <a:r>
              <a:rPr lang="sr-Latn-RS" sz="1800" dirty="0"/>
              <a:t>DNK skrining</a:t>
            </a:r>
          </a:p>
          <a:p>
            <a:pPr lvl="1"/>
            <a:r>
              <a:rPr lang="sr-Latn-RS" sz="1600" dirty="0"/>
              <a:t>Uključivanje istraživača u obradu podataka…</a:t>
            </a:r>
          </a:p>
          <a:p>
            <a:pPr lvl="2"/>
            <a:r>
              <a:rPr lang="sr-Latn-RS" sz="1600" dirty="0"/>
              <a:t>Ko ima ekspertizu?</a:t>
            </a:r>
          </a:p>
          <a:p>
            <a:pPr lvl="2"/>
            <a:r>
              <a:rPr lang="sr-Latn-RS" sz="1600" dirty="0"/>
              <a:t>Koje metode su najadekvatnije?</a:t>
            </a:r>
          </a:p>
          <a:p>
            <a:pPr lvl="2"/>
            <a:r>
              <a:rPr lang="sr-Latn-RS" sz="1600" dirty="0"/>
              <a:t>Open </a:t>
            </a:r>
            <a:r>
              <a:rPr lang="sr-Latn-RS" sz="1600" dirty="0" err="1"/>
              <a:t>source</a:t>
            </a:r>
            <a:r>
              <a:rPr lang="sr-Latn-RS" sz="1600" dirty="0"/>
              <a:t> platforme/nekomercijalni alati/komercijalni alati i platforme</a:t>
            </a:r>
          </a:p>
          <a:p>
            <a:r>
              <a:rPr lang="sr-Latn-RS" sz="1800" dirty="0"/>
              <a:t>Državni resursi za skladištenje i obradu </a:t>
            </a:r>
            <a:r>
              <a:rPr lang="sr-Latn-RS" sz="1800" dirty="0" err="1"/>
              <a:t>genomskih</a:t>
            </a:r>
            <a:r>
              <a:rPr lang="sr-Latn-RS" sz="1800" dirty="0"/>
              <a:t> podataka</a:t>
            </a:r>
          </a:p>
          <a:p>
            <a:pPr lvl="1"/>
            <a:r>
              <a:rPr lang="sr-Latn-RS" sz="1600" dirty="0"/>
              <a:t>Koje institucije imaju potrebu za skladištenjem podataka? Koje količine podataka?</a:t>
            </a:r>
          </a:p>
          <a:p>
            <a:pPr lvl="1"/>
            <a:r>
              <a:rPr lang="sr-Latn-RS" sz="1600" dirty="0"/>
              <a:t>Kako iskoristiti resurs Nacionalne platforme za VI za obradu </a:t>
            </a:r>
            <a:r>
              <a:rPr lang="sr-Latn-RS" sz="1600" dirty="0" err="1"/>
              <a:t>genomskih</a:t>
            </a:r>
            <a:r>
              <a:rPr lang="sr-Latn-RS" sz="1600" dirty="0"/>
              <a:t> podataka? CPU </a:t>
            </a:r>
            <a:r>
              <a:rPr lang="sr-Latn-RS" sz="1600" dirty="0" err="1"/>
              <a:t>vs</a:t>
            </a:r>
            <a:r>
              <a:rPr lang="sr-Latn-RS" sz="1600" dirty="0"/>
              <a:t>. GPU zasnovane analize…</a:t>
            </a:r>
          </a:p>
          <a:p>
            <a:r>
              <a:rPr lang="sr-Latn-RS" sz="1800" dirty="0"/>
              <a:t>Master/obuke iz </a:t>
            </a:r>
            <a:r>
              <a:rPr lang="sr-Latn-RS" sz="1800" dirty="0" err="1"/>
              <a:t>bioinformatike</a:t>
            </a:r>
            <a:endParaRPr lang="sr-Latn-RS" sz="1800" dirty="0"/>
          </a:p>
          <a:p>
            <a:pPr lvl="1"/>
            <a:r>
              <a:rPr lang="sr-Latn-RS" sz="1600" dirty="0"/>
              <a:t>Da li postoji potreba?</a:t>
            </a:r>
          </a:p>
          <a:p>
            <a:pPr lvl="1"/>
            <a:r>
              <a:rPr lang="sr-Latn-RS" sz="1600" dirty="0"/>
              <a:t>Ko ima ekspertizu?</a:t>
            </a:r>
          </a:p>
          <a:p>
            <a:pPr lvl="1"/>
            <a:r>
              <a:rPr lang="sr-Latn-RS" sz="1600" dirty="0"/>
              <a:t>Udruživanje više institucija…</a:t>
            </a:r>
          </a:p>
          <a:p>
            <a:pPr lvl="1"/>
            <a:r>
              <a:rPr lang="sr-Latn-RS" sz="1600" dirty="0"/>
              <a:t>Konsenzus oko kurikuluma…</a:t>
            </a:r>
          </a:p>
          <a:p>
            <a:r>
              <a:rPr lang="sr-Latn-RS" sz="1800" dirty="0"/>
              <a:t>Jačanje </a:t>
            </a:r>
            <a:r>
              <a:rPr lang="sr-Latn-RS" sz="1800" dirty="0" err="1"/>
              <a:t>genomskog</a:t>
            </a:r>
            <a:r>
              <a:rPr lang="sr-Latn-RS" sz="1800" dirty="0"/>
              <a:t> ekosistema</a:t>
            </a:r>
          </a:p>
          <a:p>
            <a:pPr lvl="1"/>
            <a:r>
              <a:rPr lang="sr-Latn-RS" sz="1600" dirty="0"/>
              <a:t>Zajedničko apliciranje za projekte i druge kolaboracije</a:t>
            </a:r>
          </a:p>
          <a:p>
            <a:pPr lvl="1"/>
            <a:r>
              <a:rPr lang="sr-Latn-RS" sz="1600" dirty="0"/>
              <a:t>Razmena iskustava</a:t>
            </a:r>
          </a:p>
          <a:p>
            <a:pPr lvl="1"/>
            <a:r>
              <a:rPr lang="sr-Latn-RS" sz="1600" dirty="0"/>
              <a:t>Obrazovanje</a:t>
            </a:r>
          </a:p>
          <a:p>
            <a:pPr lvl="2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6DAB8-C602-4A5E-A2B3-A793BF87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EE21DB-B836-49A3-BF4E-DB7E233D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Otvorena pitanja…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BFFD0-A777-4AB2-916E-0FFA016E9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16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DDAEA-A753-4226-B9CA-779CD90DC1BD}"/>
              </a:ext>
            </a:extLst>
          </p:cNvPr>
          <p:cNvSpPr txBox="1"/>
          <p:nvPr/>
        </p:nvSpPr>
        <p:spPr>
          <a:xfrm>
            <a:off x="8258174" y="3703346"/>
            <a:ext cx="3400425" cy="15696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2A419A"/>
                </a:solidFill>
              </a:rPr>
              <a:t>PREDLOG:</a:t>
            </a:r>
          </a:p>
          <a:p>
            <a:pPr algn="ctr"/>
            <a:endParaRPr lang="sr-Latn-RS" sz="2000" b="1" dirty="0">
              <a:solidFill>
                <a:srgbClr val="2A419A"/>
              </a:solidFill>
            </a:endParaRPr>
          </a:p>
          <a:p>
            <a:pPr algn="ctr"/>
            <a:r>
              <a:rPr lang="sr-Latn-RS" sz="2800" b="1" dirty="0">
                <a:solidFill>
                  <a:srgbClr val="2A419A"/>
                </a:solidFill>
              </a:rPr>
              <a:t>BIRBI SEKCIJA ZA GENOMIKU</a:t>
            </a:r>
            <a:endParaRPr lang="en-US" sz="2800" b="1" dirty="0">
              <a:solidFill>
                <a:srgbClr val="2A419A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74EE95E-DA88-478F-9AD5-16445485192D}"/>
              </a:ext>
            </a:extLst>
          </p:cNvPr>
          <p:cNvSpPr/>
          <p:nvPr/>
        </p:nvSpPr>
        <p:spPr>
          <a:xfrm>
            <a:off x="9620250" y="2097401"/>
            <a:ext cx="676275" cy="1590675"/>
          </a:xfrm>
          <a:prstGeom prst="downArrow">
            <a:avLst/>
          </a:prstGeom>
          <a:solidFill>
            <a:srgbClr val="2A419A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07913133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6348-E571-9968-829E-CCFFEB55A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29" y="1972437"/>
            <a:ext cx="5053671" cy="29131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br>
              <a:rPr lang="sr-Latn-RS" dirty="0"/>
            </a:br>
            <a:r>
              <a:rPr lang="sr-Latn-RS" dirty="0"/>
              <a:t>Hvala na pažnji!</a:t>
            </a:r>
            <a:br>
              <a:rPr lang="sr-Latn-RS" dirty="0"/>
            </a:br>
            <a:br>
              <a:rPr lang="sr-Latn-RS" dirty="0"/>
            </a:br>
            <a:r>
              <a:rPr lang="sr-Latn-RS" sz="2700" dirty="0"/>
              <a:t>Kontakti</a:t>
            </a:r>
            <a:br>
              <a:rPr lang="sr-Latn-RS" sz="2700" dirty="0"/>
            </a:br>
            <a:r>
              <a:rPr lang="sr-Latn-RS" sz="2700" b="0" u="sng" dirty="0">
                <a:solidFill>
                  <a:srgbClr val="34373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www.c4ir.</a:t>
            </a:r>
            <a:r>
              <a:rPr lang="sr-Latn-RS" sz="2700" b="0" u="sng" dirty="0">
                <a:solidFill>
                  <a:srgbClr val="0E1D4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br>
              <a:rPr lang="sr-Latn-RS" sz="2700" b="0" u="sng" dirty="0">
                <a:solidFill>
                  <a:srgbClr val="0E1D42"/>
                </a:solidFill>
              </a:rPr>
            </a:br>
            <a:r>
              <a:rPr lang="sr-Latn-RS" sz="2700" b="0" u="sng" dirty="0">
                <a:solidFill>
                  <a:srgbClr val="3437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office@c4ir.</a:t>
            </a:r>
            <a:r>
              <a:rPr lang="sr-Latn-RS" sz="2700" b="0" u="sng" dirty="0">
                <a:solidFill>
                  <a:srgbClr val="0E1D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br>
              <a:rPr lang="sr-Latn-RS" sz="2700" b="0" u="sng" dirty="0">
                <a:solidFill>
                  <a:srgbClr val="0E1D42"/>
                </a:solidFill>
              </a:rPr>
            </a:br>
            <a:r>
              <a:rPr lang="sr-Latn-RS" sz="2700" b="0" u="sng" dirty="0" err="1">
                <a:solidFill>
                  <a:srgbClr val="0E1D42"/>
                </a:solidFill>
              </a:rPr>
              <a:t>branislava.gemovic</a:t>
            </a:r>
            <a:r>
              <a:rPr lang="en-US" sz="2700" b="0" u="sng" dirty="0">
                <a:solidFill>
                  <a:srgbClr val="0E1D42"/>
                </a:solidFill>
              </a:rPr>
              <a:t>@c4ir.rs</a:t>
            </a:r>
            <a:br>
              <a:rPr lang="sr-Latn-RS" sz="2700" b="0" u="sng" dirty="0"/>
            </a:br>
            <a:endParaRPr lang="en-US" sz="2700" b="0" u="sng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3A2D478-24FC-4A40-B067-28C023FF4D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r="28590"/>
          <a:stretch/>
        </p:blipFill>
        <p:spPr>
          <a:xfrm>
            <a:off x="6642541" y="0"/>
            <a:ext cx="5565823" cy="6858000"/>
          </a:xfrm>
        </p:spPr>
      </p:pic>
    </p:spTree>
    <p:extLst>
      <p:ext uri="{BB962C8B-B14F-4D97-AF65-F5344CB8AC3E}">
        <p14:creationId xmlns:p14="http://schemas.microsoft.com/office/powerpoint/2010/main" val="296222708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standing at a table&#10;&#10;Description automatically generated with low confidence">
            <a:extLst>
              <a:ext uri="{FF2B5EF4-FFF2-40B4-BE49-F238E27FC236}">
                <a16:creationId xmlns:a16="http://schemas.microsoft.com/office/drawing/2014/main" id="{AB169D75-2651-42C5-A231-7FAFE402C9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3557" b="4553"/>
          <a:stretch/>
        </p:blipFill>
        <p:spPr>
          <a:xfrm>
            <a:off x="6246291" y="1902296"/>
            <a:ext cx="5945709" cy="39490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6A85-A2EF-468D-8057-A3F379ED7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077" y="2615107"/>
            <a:ext cx="3751966" cy="272786"/>
          </a:xfrm>
        </p:spPr>
        <p:txBody>
          <a:bodyPr/>
          <a:lstStyle/>
          <a:p>
            <a:r>
              <a:rPr lang="sr-Latn-RS" sz="2000" dirty="0"/>
              <a:t>Više detalja...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61CFA-7ED1-4D6F-8E8A-1D24A162EA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076" y="3004812"/>
            <a:ext cx="4994624" cy="3481281"/>
          </a:xfrm>
        </p:spPr>
        <p:txBody>
          <a:bodyPr/>
          <a:lstStyle/>
          <a:p>
            <a:r>
              <a:rPr lang="pl-PL" sz="1600" dirty="0"/>
              <a:t>počeo sa radom u martu 2022. godine kao deo globalne mreže C4IR Svetskog ekonomskog foruma</a:t>
            </a:r>
          </a:p>
          <a:p>
            <a:r>
              <a:rPr lang="sr-Latn-RS" sz="1600" dirty="0"/>
              <a:t>deo Kancelarije za IT i eUpravu Vlade Republike Srbije</a:t>
            </a:r>
            <a:endParaRPr lang="en-US" sz="1600" dirty="0"/>
          </a:p>
          <a:p>
            <a:r>
              <a:rPr lang="sr-Latn-RS" sz="1600" dirty="0"/>
              <a:t>podrška Programa Ujedinjenih nacija za razvoj (UNDP)</a:t>
            </a:r>
            <a:endParaRPr lang="en-US" sz="1600" dirty="0"/>
          </a:p>
          <a:p>
            <a:r>
              <a:rPr lang="en-US" sz="1600" dirty="0"/>
              <a:t>prioriteti u radu: 1) biotehnologija i bionženjering i 2) upotreba veštačke inteligencije u zdravstvu</a:t>
            </a:r>
            <a:r>
              <a:rPr lang="sr-Latn-RS" sz="1600" dirty="0"/>
              <a:t> </a:t>
            </a:r>
            <a:endParaRPr lang="en-US" sz="1600" dirty="0"/>
          </a:p>
          <a:p>
            <a:r>
              <a:rPr lang="en-US" sz="1600" dirty="0"/>
              <a:t>nastoji da doprinese: razvoju personalizovane medicine; </a:t>
            </a:r>
            <a:r>
              <a:rPr lang="en-US" sz="1600" dirty="0" err="1"/>
              <a:t>primeni</a:t>
            </a:r>
            <a:r>
              <a:rPr lang="en-US" sz="1600" dirty="0"/>
              <a:t> </a:t>
            </a:r>
            <a:r>
              <a:rPr lang="en-US" sz="1600" dirty="0" err="1"/>
              <a:t>geneti</a:t>
            </a:r>
            <a:r>
              <a:rPr lang="sr-Latn-RS" sz="1600" dirty="0" err="1"/>
              <a:t>čkog</a:t>
            </a:r>
            <a:r>
              <a:rPr lang="en-US" sz="1600" dirty="0"/>
              <a:t> inženjeringa; proizvodnji i upotrebi novih lekova; mašinskom učenju; industriji podataka i sl.</a:t>
            </a:r>
          </a:p>
          <a:p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B38CE-B89B-496D-AF86-709E6922D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53FD8C-7E07-4EBA-B808-1552EF46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02C7-9344-4C81-92A7-5A9613B0D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2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721371-CF36-41D6-ADA9-E81EA00EC6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077" y="1403383"/>
            <a:ext cx="4994623" cy="997827"/>
          </a:xfrm>
        </p:spPr>
        <p:txBody>
          <a:bodyPr/>
          <a:lstStyle/>
          <a:p>
            <a:r>
              <a:rPr lang="en-US" sz="1800" dirty="0"/>
              <a:t>Osnovan u februaru 2022. godine od strane Vlade Republike Srbije i Svetskog ekonomskog foruma u Ženevi, Švajcarska</a:t>
            </a:r>
          </a:p>
          <a:p>
            <a:endParaRPr lang="en-US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79FBC4-43C1-4FFA-B81C-B611DC4D9F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6078" y="953732"/>
            <a:ext cx="3751965" cy="272786"/>
          </a:xfrm>
        </p:spPr>
        <p:txBody>
          <a:bodyPr/>
          <a:lstStyle/>
          <a:p>
            <a:r>
              <a:rPr lang="sr-Latn-RS" dirty="0"/>
              <a:t>O C4IR Srbija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3111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81374E-BC9D-0CDF-A491-0C2D2FEBE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078" y="3310818"/>
            <a:ext cx="5708650" cy="272786"/>
          </a:xfrm>
        </p:spPr>
        <p:txBody>
          <a:bodyPr/>
          <a:lstStyle/>
          <a:p>
            <a:r>
              <a:rPr lang="sr-Latn-RS" sz="2000" dirty="0"/>
              <a:t>Polja interesovanja</a:t>
            </a:r>
            <a:endParaRPr lang="en-US"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8FA9F-85B6-5850-5F52-72A9E7720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29CB4B-73B4-BE34-7692-6585CBC0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Uloge i projekti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2BE4D2-A69A-B2A7-8E8F-CA575B1B7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3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CA84DF-3C29-053E-E897-B253BBDD2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078" y="1348651"/>
            <a:ext cx="11169362" cy="2069516"/>
          </a:xfrm>
        </p:spPr>
        <p:txBody>
          <a:bodyPr/>
          <a:lstStyle/>
          <a:p>
            <a:r>
              <a:rPr lang="sr-Latn-RS" dirty="0"/>
              <a:t>1. Spaja nauku i privredu</a:t>
            </a:r>
          </a:p>
          <a:p>
            <a:pPr marL="517525" indent="-176213">
              <a:buFont typeface="Arial" panose="020B0604020202020204" pitchFamily="34" charset="0"/>
              <a:buChar char="•"/>
            </a:pPr>
            <a:r>
              <a:rPr lang="sr-Latn-RS" sz="1500" b="0" dirty="0"/>
              <a:t>razvijanje kolaborativnih web platformi i omogućavanje fundamentalnih istraživanja u oblasti biotehnologije, molekularne biologije i medicine u svrhe razvoja privrede</a:t>
            </a:r>
          </a:p>
          <a:p>
            <a:pPr marL="517525" indent="-176213">
              <a:buFont typeface="Arial" panose="020B0604020202020204" pitchFamily="34" charset="0"/>
              <a:buChar char="•"/>
            </a:pPr>
            <a:r>
              <a:rPr lang="sr-Latn-RS" sz="1500" b="0" dirty="0"/>
              <a:t>stvaranje ekosistema za razvoj i primenu biotehnologije i bioinformatike </a:t>
            </a:r>
          </a:p>
          <a:p>
            <a:pPr>
              <a:lnSpc>
                <a:spcPct val="150000"/>
              </a:lnSpc>
            </a:pPr>
            <a:r>
              <a:rPr lang="sr-Latn-RS" dirty="0"/>
              <a:t>2. Reguliše inovacije</a:t>
            </a:r>
          </a:p>
          <a:p>
            <a:pPr marL="517525" indent="-176213">
              <a:buFont typeface="Arial" panose="020B0604020202020204" pitchFamily="34" charset="0"/>
              <a:buChar char="•"/>
            </a:pPr>
            <a:r>
              <a:rPr lang="sr-Latn-RS" sz="1500" b="0" dirty="0"/>
              <a:t>podsticanje primene tehnologije uz zaštitu prava i informacija</a:t>
            </a:r>
          </a:p>
          <a:p>
            <a:pPr marL="517525" indent="-176213">
              <a:buFont typeface="Arial" panose="020B0604020202020204" pitchFamily="34" charset="0"/>
              <a:buChar char="•"/>
            </a:pPr>
            <a:r>
              <a:rPr lang="sr-Latn-RS" sz="1500" b="0" dirty="0"/>
              <a:t>regulisanje upotrebe i razvoja novih tehnologija u zdravstvu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C99CE6-4776-B428-BA58-FFEDB5CD5A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6078" y="939800"/>
            <a:ext cx="11569700" cy="272786"/>
          </a:xfrm>
        </p:spPr>
        <p:txBody>
          <a:bodyPr/>
          <a:lstStyle/>
          <a:p>
            <a:r>
              <a:rPr lang="sr-Latn-RS" dirty="0"/>
              <a:t>Glavne uloge</a:t>
            </a:r>
            <a:endParaRPr lang="en-US" dirty="0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C5454317-7733-4755-BF96-F5FC27227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62083"/>
              </p:ext>
            </p:extLst>
          </p:nvPr>
        </p:nvGraphicFramePr>
        <p:xfrm>
          <a:off x="606076" y="3723983"/>
          <a:ext cx="11169364" cy="284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341">
                  <a:extLst>
                    <a:ext uri="{9D8B030D-6E8A-4147-A177-3AD203B41FA5}">
                      <a16:colId xmlns:a16="http://schemas.microsoft.com/office/drawing/2014/main" val="487044226"/>
                    </a:ext>
                  </a:extLst>
                </a:gridCol>
                <a:gridCol w="2792341">
                  <a:extLst>
                    <a:ext uri="{9D8B030D-6E8A-4147-A177-3AD203B41FA5}">
                      <a16:colId xmlns:a16="http://schemas.microsoft.com/office/drawing/2014/main" val="2381389863"/>
                    </a:ext>
                  </a:extLst>
                </a:gridCol>
                <a:gridCol w="2792341">
                  <a:extLst>
                    <a:ext uri="{9D8B030D-6E8A-4147-A177-3AD203B41FA5}">
                      <a16:colId xmlns:a16="http://schemas.microsoft.com/office/drawing/2014/main" val="2552671475"/>
                    </a:ext>
                  </a:extLst>
                </a:gridCol>
                <a:gridCol w="2792341">
                  <a:extLst>
                    <a:ext uri="{9D8B030D-6E8A-4147-A177-3AD203B41FA5}">
                      <a16:colId xmlns:a16="http://schemas.microsoft.com/office/drawing/2014/main" val="3707040556"/>
                    </a:ext>
                  </a:extLst>
                </a:gridCol>
              </a:tblGrid>
              <a:tr h="785824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>
                          <a:solidFill>
                            <a:schemeClr val="tx1"/>
                          </a:solidFill>
                          <a:latin typeface="HelveticaNeueLT Pro 35 Th" panose="020B0403020202020204"/>
                        </a:rPr>
                        <a:t>Platforma za genetičke i biomedicinske podatke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NeueLT Pro 35 Th" panose="020B0403020202020204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>
                          <a:solidFill>
                            <a:schemeClr val="tx1"/>
                          </a:solidFill>
                          <a:latin typeface="HelveticaNeueLT Pro 35 Th" panose="020B0403020202020204"/>
                        </a:rPr>
                        <a:t>DNK skrining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NeueLT Pro 35 Th" panose="020B0403020202020204"/>
                      </a:endParaRPr>
                    </a:p>
                    <a:p>
                      <a:pPr algn="ctr"/>
                      <a:endParaRPr lang="en-US" sz="1600" dirty="0">
                        <a:latin typeface="HelveticaNeueLT Pro 35 Th" panose="020B0403020202020204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HelveticaNeueLT Pro 35 Th" panose="020B0403020202020204"/>
                        </a:rPr>
                        <a:t>Analize</a:t>
                      </a:r>
                    </a:p>
                    <a:p>
                      <a:pPr algn="ctr"/>
                      <a:endParaRPr lang="en-US" sz="1600" dirty="0">
                        <a:latin typeface="HelveticaNeueLT Pro 35 Th" panose="020B0403020202020204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>
                          <a:solidFill>
                            <a:schemeClr val="tx1"/>
                          </a:solidFill>
                          <a:latin typeface="HelveticaNeueLT Pro 35 Th" panose="020B0403020202020204"/>
                        </a:rPr>
                        <a:t>Jačanje biotehnološkog ekosistema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63335984"/>
                  </a:ext>
                </a:extLst>
              </a:tr>
              <a:tr h="187281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300" dirty="0">
                          <a:latin typeface="HelveticaNeueLT Pro 35 Th" panose="020B0403020202020204"/>
                        </a:rPr>
                        <a:t>J</a:t>
                      </a:r>
                      <a:r>
                        <a:rPr lang="en-US" sz="1300" dirty="0" err="1">
                          <a:latin typeface="HelveticaNeueLT Pro 35 Th" panose="020B0403020202020204"/>
                        </a:rPr>
                        <a:t>edinstven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i</a:t>
                      </a:r>
                      <a:r>
                        <a:rPr lang="en-US" sz="1300" dirty="0">
                          <a:latin typeface="HelveticaNeueLT Pro 35 Th" panose="020B0403020202020204"/>
                        </a:rPr>
                        <a:t> 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repozitorijum genetičkih podataka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300" dirty="0">
                          <a:latin typeface="HelveticaNeueLT Pro 35 Th" panose="020B0403020202020204"/>
                        </a:rPr>
                        <a:t>P</a:t>
                      </a:r>
                      <a:r>
                        <a:rPr lang="nn-NO" sz="1300" dirty="0">
                          <a:latin typeface="HelveticaNeueLT Pro 35 Th" panose="020B0403020202020204"/>
                        </a:rPr>
                        <a:t>ovezivanje zdravstvenim 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podacima</a:t>
                      </a:r>
                      <a:endParaRPr lang="nn-NO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300" dirty="0">
                          <a:latin typeface="HelveticaNeueLT Pro 35 Th" panose="020B0403020202020204"/>
                        </a:rPr>
                        <a:t>Sekundarno korišćenje i deljenje podataka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300" dirty="0">
                          <a:latin typeface="HelveticaNeueLT Pro 35 Th" panose="020B0403020202020204"/>
                        </a:rPr>
                        <a:t>Funkcionalna i tehnička specifikacija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Sekvenciranje 1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 </a:t>
                      </a:r>
                      <a:r>
                        <a:rPr lang="en-US" sz="1300" dirty="0">
                          <a:latin typeface="HelveticaNeueLT Pro 35 Th" panose="020B0403020202020204"/>
                        </a:rPr>
                        <a:t>000 </a:t>
                      </a:r>
                      <a:r>
                        <a:rPr lang="sr-Latn-RS" sz="1300" dirty="0" err="1">
                          <a:latin typeface="HelveticaNeueLT Pro 35 Th" panose="020B0403020202020204"/>
                        </a:rPr>
                        <a:t>egzoma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Prevencija kardiovaskularnih i </a:t>
                      </a:r>
                      <a:r>
                        <a:rPr lang="en-US" sz="1300" dirty="0" err="1">
                          <a:latin typeface="HelveticaNeueLT Pro 35 Th" panose="020B0403020202020204"/>
                        </a:rPr>
                        <a:t>onkoloških</a:t>
                      </a:r>
                      <a:r>
                        <a:rPr lang="en-US" sz="1300" dirty="0">
                          <a:latin typeface="HelveticaNeueLT Pro 35 Th" panose="020B0403020202020204"/>
                        </a:rPr>
                        <a:t> bolesti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, </a:t>
                      </a:r>
                      <a:r>
                        <a:rPr lang="sr-Latn-RS" sz="1300" dirty="0" err="1">
                          <a:latin typeface="HelveticaNeueLT Pro 35 Th" panose="020B0403020202020204"/>
                        </a:rPr>
                        <a:t>farmakogenetika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Kreiranje protokola za genet</a:t>
                      </a:r>
                      <a:r>
                        <a:rPr lang="sr-Latn-RS" sz="1300" dirty="0" err="1">
                          <a:latin typeface="HelveticaNeueLT Pro 35 Th" panose="020B0403020202020204"/>
                        </a:rPr>
                        <a:t>ičko</a:t>
                      </a:r>
                      <a:r>
                        <a:rPr lang="en-US" sz="1300" dirty="0">
                          <a:latin typeface="HelveticaNeueLT Pro 35 Th" panose="020B0403020202020204"/>
                        </a:rPr>
                        <a:t> savetovanje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Generisanje standardizovanog skupa podataka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 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300" dirty="0">
                          <a:latin typeface="HelveticaNeueLT Pro 35 Th" panose="020B0403020202020204"/>
                        </a:rPr>
                        <a:t>Regulativa - tehnologije 4IR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Inform</a:t>
                      </a:r>
                      <a:r>
                        <a:rPr lang="sr-Latn-RS" sz="1300" dirty="0" err="1">
                          <a:latin typeface="HelveticaNeueLT Pro 35 Th" panose="020B0403020202020204"/>
                        </a:rPr>
                        <a:t>isana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 saglasnost - standardizacija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300" dirty="0" err="1">
                          <a:latin typeface="HelveticaNeueLT Pro 35 Th" panose="020B0403020202020204"/>
                        </a:rPr>
                        <a:t>Genomski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 ekosistem Srbije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300" dirty="0">
                          <a:latin typeface="HelveticaNeueLT Pro 35 Th" panose="020B0403020202020204"/>
                        </a:rPr>
                        <a:t>Ekonomske analize</a:t>
                      </a:r>
                      <a:r>
                        <a:rPr lang="en-US" sz="1300" dirty="0">
                          <a:latin typeface="HelveticaNeueLT Pro 35 Th" panose="020B0403020202020204"/>
                        </a:rPr>
                        <a:t> (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pr.</a:t>
                      </a:r>
                      <a:r>
                        <a:rPr lang="en-US" sz="1300" dirty="0">
                          <a:latin typeface="HelveticaNeueLT Pro 35 Th" panose="020B0403020202020204"/>
                        </a:rPr>
                        <a:t> NIPT test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ovi</a:t>
                      </a:r>
                      <a:r>
                        <a:rPr lang="en-US" sz="1300" dirty="0">
                          <a:latin typeface="HelveticaNeueLT Pro 35 Th" panose="020B0403020202020204"/>
                        </a:rPr>
                        <a:t>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300" dirty="0">
                          <a:latin typeface="HelveticaNeueLT Pro 35 Th" panose="020B0403020202020204"/>
                        </a:rPr>
                        <a:t>Infrastruktura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Biotech Future Forum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Podrška bioinformatičkoj istraživačkoj zajednici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Master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/obuke iz </a:t>
                      </a:r>
                      <a:r>
                        <a:rPr lang="sr-Latn-RS" sz="1300" dirty="0" err="1">
                          <a:latin typeface="HelveticaNeueLT Pro 35 Th" panose="020B0403020202020204"/>
                        </a:rPr>
                        <a:t>bioinformatike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HelveticaNeueLT Pro 35 Th" panose="020B0403020202020204"/>
                        </a:rPr>
                        <a:t>Saradnja sa međunarodnim organizacijama</a:t>
                      </a:r>
                      <a:r>
                        <a:rPr lang="sr-Latn-RS" sz="1300" dirty="0">
                          <a:latin typeface="HelveticaNeueLT Pro 35 Th" panose="020B0403020202020204"/>
                        </a:rPr>
                        <a:t> </a:t>
                      </a:r>
                      <a:endParaRPr lang="en-US" sz="1300" dirty="0">
                        <a:latin typeface="HelveticaNeueLT Pro 35 Th" panose="020B0403020202020204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A419A">
                            <a:tint val="66000"/>
                            <a:satMod val="160000"/>
                          </a:srgbClr>
                        </a:gs>
                        <a:gs pos="50000">
                          <a:srgbClr val="2A419A">
                            <a:tint val="44500"/>
                            <a:satMod val="160000"/>
                          </a:srgbClr>
                        </a:gs>
                        <a:gs pos="100000">
                          <a:srgbClr val="2A419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928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7718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2B486-C0CF-459A-A9D1-FC7A5E886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F669B8-FB13-4389-8D94-D580A729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Aktivnosti koje su u toku...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C168-4C82-4B37-8A02-102248C01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4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70A57-B2C8-44EB-90D3-89E0D4C3C7E7}"/>
              </a:ext>
            </a:extLst>
          </p:cNvPr>
          <p:cNvSpPr txBox="1"/>
          <p:nvPr/>
        </p:nvSpPr>
        <p:spPr>
          <a:xfrm>
            <a:off x="606078" y="496312"/>
            <a:ext cx="109966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b="1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>
                <a:latin typeface="HelveticaNeueLT Pro 35 Th" panose="020B0403020202020204"/>
              </a:rPr>
              <a:t>Analiza</a:t>
            </a:r>
            <a:r>
              <a:rPr lang="en-US" sz="1600" b="1" i="1" dirty="0">
                <a:latin typeface="HelveticaNeueLT Pro 35 Th" panose="020B0403020202020204"/>
              </a:rPr>
              <a:t> </a:t>
            </a:r>
            <a:r>
              <a:rPr lang="en-US" sz="1600" b="1" i="1" dirty="0" err="1">
                <a:latin typeface="HelveticaNeueLT Pro 35 Th" panose="020B0403020202020204"/>
              </a:rPr>
              <a:t>kapaciteta</a:t>
            </a:r>
            <a:r>
              <a:rPr lang="en-US" sz="1600" b="1" i="1" dirty="0">
                <a:latin typeface="HelveticaNeueLT Pro 35 Th" panose="020B0403020202020204"/>
              </a:rPr>
              <a:t> za </a:t>
            </a:r>
            <a:r>
              <a:rPr lang="en-US" sz="1600" b="1" i="1" dirty="0" err="1">
                <a:latin typeface="HelveticaNeueLT Pro 35 Th" panose="020B0403020202020204"/>
              </a:rPr>
              <a:t>sekvenciranje</a:t>
            </a:r>
            <a:r>
              <a:rPr lang="en-US" sz="1600" b="1" i="1" dirty="0">
                <a:latin typeface="HelveticaNeueLT Pro 35 Th" panose="020B0403020202020204"/>
              </a:rPr>
              <a:t> </a:t>
            </a:r>
            <a:r>
              <a:rPr lang="en-US" sz="1600" b="1" i="1" dirty="0" err="1">
                <a:latin typeface="HelveticaNeueLT Pro 35 Th" panose="020B0403020202020204"/>
              </a:rPr>
              <a:t>sledeće</a:t>
            </a:r>
            <a:r>
              <a:rPr lang="en-US" sz="1600" b="1" i="1" dirty="0">
                <a:latin typeface="HelveticaNeueLT Pro 35 Th" panose="020B0403020202020204"/>
              </a:rPr>
              <a:t> </a:t>
            </a:r>
            <a:r>
              <a:rPr lang="en-US" sz="1600" b="1" i="1" dirty="0" err="1">
                <a:latin typeface="HelveticaNeueLT Pro 35 Th" panose="020B0403020202020204"/>
              </a:rPr>
              <a:t>generacije</a:t>
            </a:r>
            <a:r>
              <a:rPr lang="en-US" sz="1600" b="1" i="1" dirty="0">
                <a:latin typeface="HelveticaNeueLT Pro 35 Th" panose="020B0403020202020204"/>
              </a:rPr>
              <a:t> (NGS) u </a:t>
            </a:r>
            <a:r>
              <a:rPr lang="en-US" sz="1600" b="1" i="1" dirty="0" err="1">
                <a:latin typeface="HelveticaNeueLT Pro 35 Th" panose="020B0403020202020204"/>
              </a:rPr>
              <a:t>Srbiji</a:t>
            </a:r>
            <a:r>
              <a:rPr lang="en-US" sz="1600" b="1" i="1" dirty="0">
                <a:latin typeface="HelveticaNeueLT Pro 35 Th" panose="020B0403020202020204"/>
              </a:rPr>
              <a:t> </a:t>
            </a:r>
            <a:r>
              <a:rPr lang="en-US" sz="1600" i="1" dirty="0">
                <a:latin typeface="HelveticaNeueLT Pro 35 Th" panose="020B0403020202020204"/>
              </a:rPr>
              <a:t>– </a:t>
            </a:r>
            <a:r>
              <a:rPr lang="en-US" sz="1600" i="1" dirty="0" err="1">
                <a:latin typeface="HelveticaNeueLT Pro 35 Th" panose="020B0403020202020204"/>
              </a:rPr>
              <a:t>publikacija</a:t>
            </a:r>
            <a:r>
              <a:rPr lang="en-US" sz="1600" i="1" dirty="0">
                <a:latin typeface="HelveticaNeueLT Pro 35 Th" panose="020B0403020202020204"/>
              </a:rPr>
              <a:t> u </a:t>
            </a:r>
            <a:r>
              <a:rPr lang="en-US" sz="1600" i="1" dirty="0" err="1">
                <a:latin typeface="HelveticaNeueLT Pro 35 Th" panose="020B0403020202020204"/>
              </a:rPr>
              <a:t>pripremi</a:t>
            </a:r>
            <a:endParaRPr lang="en-U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b="1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b="1" i="1" dirty="0">
                <a:latin typeface="HelveticaNeueLT Pro 35 Th" panose="020B0403020202020204"/>
              </a:rPr>
              <a:t>Rad na funkcionalnoj i tehničkoj specifikaciji </a:t>
            </a:r>
            <a:r>
              <a:rPr lang="pl-PL" sz="1600" b="1" i="1" dirty="0">
                <a:latin typeface="HelveticaNeueLT Pro 35 Th" panose="020B0403020202020204"/>
              </a:rPr>
              <a:t>Platforme za genetičke i biomedicine podatke </a:t>
            </a:r>
            <a:endParaRPr lang="sr-Latn-RS" sz="1600" b="1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b="1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latin typeface="HelveticaNeueLT Pro 35 Th" panose="020B0403020202020204"/>
              </a:rPr>
              <a:t>Rad na pravnoj regulativi u vezi Platforme za genetičke i biomedicine podatke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b="1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b="1" i="1" dirty="0">
                <a:latin typeface="HelveticaNeueLT Pro 35 Th" panose="020B0403020202020204"/>
              </a:rPr>
              <a:t>Konceptualizacija i okupljanje zainteresovanih strana za pilot projekat DNK skrininga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>
                <a:latin typeface="HelveticaNeueLT Pro 35 Th" panose="020B0403020202020204"/>
              </a:rPr>
              <a:t>Uporedne</a:t>
            </a:r>
            <a:r>
              <a:rPr lang="en-US" sz="1600" b="1" i="1" dirty="0">
                <a:latin typeface="HelveticaNeueLT Pro 35 Th" panose="020B0403020202020204"/>
              </a:rPr>
              <a:t> </a:t>
            </a:r>
            <a:r>
              <a:rPr lang="en-US" sz="1600" b="1" i="1" dirty="0" err="1">
                <a:latin typeface="HelveticaNeueLT Pro 35 Th" panose="020B0403020202020204"/>
              </a:rPr>
              <a:t>pravne</a:t>
            </a:r>
            <a:r>
              <a:rPr lang="sr-Latn-RS" sz="1600" b="1" i="1" dirty="0">
                <a:latin typeface="HelveticaNeueLT Pro 35 Th" panose="020B0403020202020204"/>
              </a:rPr>
              <a:t>/ekonomske</a:t>
            </a:r>
            <a:r>
              <a:rPr lang="en-US" sz="1600" b="1" i="1" dirty="0">
                <a:latin typeface="HelveticaNeueLT Pro 35 Th" panose="020B0403020202020204"/>
              </a:rPr>
              <a:t> analize za različitu primenu novih tehnologija u zdravstvu</a:t>
            </a:r>
            <a:r>
              <a:rPr lang="en-US" sz="1600" i="1" dirty="0">
                <a:latin typeface="HelveticaNeueLT Pro 35 Th" panose="020B0403020202020204"/>
              </a:rPr>
              <a:t>,</a:t>
            </a:r>
            <a:r>
              <a:rPr lang="sr-Latn-RS" sz="1600" i="1" dirty="0">
                <a:latin typeface="HelveticaNeueLT Pro 35 Th" panose="020B0403020202020204"/>
              </a:rPr>
              <a:t> poput </a:t>
            </a:r>
            <a:r>
              <a:rPr lang="en-US" sz="1600" i="1" dirty="0">
                <a:latin typeface="HelveticaNeueLT Pro 35 Th" panose="020B0403020202020204"/>
              </a:rPr>
              <a:t>banka matičnih ćelija, uvoz i/ili izvoz biološkog materijala itd.</a:t>
            </a:r>
            <a:r>
              <a:rPr lang="sr-Latn-RS" sz="1600" i="1" dirty="0">
                <a:latin typeface="HelveticaNeueLT Pro 35 Th" panose="020B0403020202020204"/>
              </a:rPr>
              <a:t> </a:t>
            </a:r>
            <a:endParaRPr lang="en-US" sz="1600" i="1" dirty="0">
              <a:latin typeface="HelveticaNeueLT Pro 35 Th" panose="020B0403020202020204"/>
            </a:endParaRPr>
          </a:p>
          <a:p>
            <a:endParaRPr lang="en-U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>
                <a:latin typeface="HelveticaNeueLT Pro 35 Th" panose="020B0403020202020204"/>
              </a:rPr>
              <a:t>Radionice</a:t>
            </a:r>
            <a:r>
              <a:rPr lang="en-US" sz="1600" b="1" i="1" dirty="0">
                <a:latin typeface="HelveticaNeueLT Pro 35 Th" panose="020B0403020202020204"/>
              </a:rPr>
              <a:t> sa </a:t>
            </a:r>
            <a:r>
              <a:rPr lang="sr-Latn-RS" sz="1600" b="1" i="1" dirty="0">
                <a:latin typeface="HelveticaNeueLT Pro 35 Th" panose="020B0403020202020204"/>
              </a:rPr>
              <a:t>biobankama </a:t>
            </a:r>
            <a:r>
              <a:rPr lang="en-US" sz="1600" b="1" i="1" dirty="0">
                <a:latin typeface="HelveticaNeueLT Pro 35 Th" panose="020B0403020202020204"/>
              </a:rPr>
              <a:t>širom sveta – WEF stručnjaci, </a:t>
            </a:r>
            <a:r>
              <a:rPr lang="sr-Latn-RS" sz="1600" b="1" i="1" dirty="0">
                <a:latin typeface="HelveticaNeueLT Pro 35 Th" panose="020B0403020202020204"/>
              </a:rPr>
              <a:t>organizacije poput </a:t>
            </a:r>
            <a:r>
              <a:rPr lang="en-US" sz="1600" b="1" i="1" dirty="0">
                <a:latin typeface="HelveticaNeueLT Pro 35 Th" panose="020B0403020202020204"/>
              </a:rPr>
              <a:t>GA4GH, EBI, itd</a:t>
            </a:r>
            <a:r>
              <a:rPr lang="sr-Latn-RS" sz="1600" b="1" i="1" dirty="0">
                <a:latin typeface="HelveticaNeueLT Pro 35 Th" panose="020B040302020202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HelveticaNeueLT Pro 35 Th" panose="020B0403020202020204"/>
              </a:rPr>
              <a:t>Okupljanje relevantnih aktera u ekosistemu </a:t>
            </a:r>
            <a:r>
              <a:rPr lang="en-US" sz="1600" i="1" dirty="0">
                <a:latin typeface="HelveticaNeueLT Pro 35 Th" panose="020B0403020202020204"/>
              </a:rPr>
              <a:t>– sastanci sa IT kompanijama koje rade AI u zdravstvu, istraživačk</a:t>
            </a:r>
            <a:r>
              <a:rPr lang="sr-Latn-RS" sz="1600" i="1" dirty="0">
                <a:latin typeface="HelveticaNeueLT Pro 35 Th" panose="020B0403020202020204"/>
              </a:rPr>
              <a:t>im</a:t>
            </a:r>
            <a:r>
              <a:rPr lang="en-US" sz="1600" i="1" dirty="0">
                <a:latin typeface="HelveticaNeueLT Pro 35 Th" panose="020B0403020202020204"/>
              </a:rPr>
              <a:t> organizacij</a:t>
            </a:r>
            <a:r>
              <a:rPr lang="sr-Latn-RS" sz="1600" i="1" dirty="0">
                <a:latin typeface="HelveticaNeueLT Pro 35 Th" panose="020B0403020202020204"/>
              </a:rPr>
              <a:t>ama</a:t>
            </a:r>
            <a:r>
              <a:rPr lang="en-US" sz="1600" i="1" dirty="0">
                <a:latin typeface="HelveticaNeueLT Pro 35 Th" panose="020B0403020202020204"/>
              </a:rPr>
              <a:t>, farmaceutsk</a:t>
            </a:r>
            <a:r>
              <a:rPr lang="sr-Latn-RS" sz="1600" i="1" dirty="0">
                <a:latin typeface="HelveticaNeueLT Pro 35 Th" panose="020B0403020202020204"/>
              </a:rPr>
              <a:t>im</a:t>
            </a:r>
            <a:r>
              <a:rPr lang="en-US" sz="1600" i="1" dirty="0">
                <a:latin typeface="HelveticaNeueLT Pro 35 Th" panose="020B0403020202020204"/>
              </a:rPr>
              <a:t> kompanij</a:t>
            </a:r>
            <a:r>
              <a:rPr lang="sr-Latn-RS" sz="1600" i="1" dirty="0">
                <a:latin typeface="HelveticaNeueLT Pro 35 Th" panose="020B0403020202020204"/>
              </a:rPr>
              <a:t>ama</a:t>
            </a:r>
            <a:r>
              <a:rPr lang="en-US" sz="1600" i="1" dirty="0">
                <a:latin typeface="HelveticaNeueLT Pro 35 Th" panose="020B0403020202020204"/>
              </a:rPr>
              <a:t>, </a:t>
            </a:r>
            <a:r>
              <a:rPr lang="sr-Latn-RS" sz="1600" i="1" dirty="0">
                <a:latin typeface="HelveticaNeueLT Pro 35 Th" panose="020B0403020202020204"/>
              </a:rPr>
              <a:t>lekarima</a:t>
            </a:r>
            <a:r>
              <a:rPr lang="en-US" sz="1600" i="1" dirty="0">
                <a:latin typeface="HelveticaNeueLT Pro 35 Th" panose="020B0403020202020204"/>
              </a:rPr>
              <a:t>, </a:t>
            </a:r>
            <a:r>
              <a:rPr lang="sr-Latn-RS" sz="1600" i="1" dirty="0">
                <a:latin typeface="HelveticaNeueLT Pro 35 Th" panose="020B0403020202020204"/>
              </a:rPr>
              <a:t>udruženjima</a:t>
            </a:r>
            <a:r>
              <a:rPr lang="en-US" sz="1600" i="1" dirty="0">
                <a:latin typeface="HelveticaNeueLT Pro 35 Th" panose="020B0403020202020204"/>
              </a:rPr>
              <a:t> pacijenata</a:t>
            </a:r>
            <a:r>
              <a:rPr lang="sr-Latn-RS" sz="1600" i="1" dirty="0">
                <a:latin typeface="HelveticaNeueLT Pro 35 Th" panose="020B0403020202020204"/>
              </a:rPr>
              <a:t>...</a:t>
            </a:r>
            <a:endParaRPr lang="en-U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b="1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i="1" dirty="0">
                <a:latin typeface="HelveticaNeueLT Pro 35 Th" panose="020B0403020202020204"/>
              </a:rPr>
              <a:t>Konceptualizacija Mastera/obuka iz bioinformatike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b="1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HelveticaNeueLT Pro 35 Th" panose="020B0403020202020204"/>
              </a:rPr>
              <a:t>Saradnja sa Ministarstvom nauke, inovacija i tehnološkog razvoja, u </a:t>
            </a:r>
            <a:r>
              <a:rPr lang="en-US" sz="1600" b="1" i="1" dirty="0" err="1">
                <a:latin typeface="HelveticaNeueLT Pro 35 Th" panose="020B0403020202020204"/>
              </a:rPr>
              <a:t>vezi</a:t>
            </a:r>
            <a:r>
              <a:rPr lang="en-US" sz="1600" b="1" i="1" dirty="0">
                <a:latin typeface="HelveticaNeueLT Pro 35 Th" panose="020B0403020202020204"/>
              </a:rPr>
              <a:t> </a:t>
            </a:r>
            <a:r>
              <a:rPr lang="en-US" sz="1600" b="1" i="1" dirty="0" err="1">
                <a:latin typeface="HelveticaNeueLT Pro 35 Th" panose="020B0403020202020204"/>
              </a:rPr>
              <a:t>pridruživanj</a:t>
            </a:r>
            <a:r>
              <a:rPr lang="sr-Latn-RS" sz="1600" b="1" i="1" dirty="0">
                <a:latin typeface="HelveticaNeueLT Pro 35 Th" panose="020B0403020202020204"/>
              </a:rPr>
              <a:t>a</a:t>
            </a:r>
            <a:r>
              <a:rPr lang="en-US" sz="1600" b="1" i="1" dirty="0">
                <a:latin typeface="HelveticaNeueLT Pro 35 Th" panose="020B0403020202020204"/>
              </a:rPr>
              <a:t> Srbije </a:t>
            </a:r>
            <a:r>
              <a:rPr lang="en-US" sz="1600" b="1" i="1" dirty="0" err="1">
                <a:latin typeface="HelveticaNeueLT Pro 35 Th" panose="020B0403020202020204"/>
              </a:rPr>
              <a:t>međunarodnim</a:t>
            </a:r>
            <a:r>
              <a:rPr lang="en-US" sz="1600" b="1" i="1" dirty="0">
                <a:latin typeface="HelveticaNeueLT Pro 35 Th" panose="020B0403020202020204"/>
              </a:rPr>
              <a:t> </a:t>
            </a:r>
            <a:r>
              <a:rPr lang="en-US" sz="1600" b="1" i="1" dirty="0" err="1">
                <a:latin typeface="HelveticaNeueLT Pro 35 Th" panose="020B0403020202020204"/>
              </a:rPr>
              <a:t>organizacijama</a:t>
            </a:r>
            <a:r>
              <a:rPr lang="sr-Latn-RS" sz="1600" b="1" i="1" dirty="0">
                <a:latin typeface="HelveticaNeueLT Pro 35 Th" panose="020B0403020202020204"/>
              </a:rPr>
              <a:t> </a:t>
            </a:r>
            <a:r>
              <a:rPr lang="sr-Latn-RS" sz="1600" i="1" dirty="0">
                <a:latin typeface="HelveticaNeueLT Pro 35 Th" panose="020B0403020202020204"/>
              </a:rPr>
              <a:t>(pr. EMBL, BBMRI)</a:t>
            </a:r>
            <a:endParaRPr lang="en-U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i="1" dirty="0">
              <a:latin typeface="HelveticaNeueLT Pro 35 Th" panose="020B0403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b="1" i="1" dirty="0">
                <a:latin typeface="HelveticaNeueLT Pro 35 Th" panose="020B0403020202020204"/>
              </a:rPr>
              <a:t>Međunarodna konferencija „Budućnost biotehnologije“,</a:t>
            </a:r>
            <a:r>
              <a:rPr lang="sr-Latn-RS" sz="1600" i="1" dirty="0">
                <a:latin typeface="HelveticaNeueLT Pro 35 Th" panose="020B0403020202020204"/>
              </a:rPr>
              <a:t> 19-20. oktobar 2023. godine, Beograd  </a:t>
            </a:r>
            <a:endParaRPr lang="en-US" sz="1600" i="1" dirty="0">
              <a:latin typeface="HelveticaNeueLT Pro 35 Th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62588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7EFBD-0743-429B-A431-737F5EA6C3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350" y="1105148"/>
            <a:ext cx="11569700" cy="5328857"/>
          </a:xfrm>
        </p:spPr>
        <p:txBody>
          <a:bodyPr>
            <a:normAutofit/>
          </a:bodyPr>
          <a:lstStyle/>
          <a:p>
            <a:r>
              <a:rPr lang="sr-Latn-RS" sz="2400" dirty="0"/>
              <a:t>GENOMSKI EKOSISTEM REPUBLIKE SRBIJE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03B92-304F-4EB7-8D8E-AF55E1583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3EA27A-89F1-4C6E-8506-15FB0DCE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78" y="190945"/>
            <a:ext cx="9940253" cy="685801"/>
          </a:xfrm>
        </p:spPr>
        <p:txBody>
          <a:bodyPr/>
          <a:lstStyle/>
          <a:p>
            <a:r>
              <a:rPr lang="sr-Latn-RS" dirty="0"/>
              <a:t>Analiza trenutnog stanja, dr Nevena Veljković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42937-47E5-47E1-B466-31287B120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5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CF3190-54C6-491F-B003-098F142E9B29}"/>
              </a:ext>
            </a:extLst>
          </p:cNvPr>
          <p:cNvSpPr/>
          <p:nvPr/>
        </p:nvSpPr>
        <p:spPr>
          <a:xfrm>
            <a:off x="372889" y="1690357"/>
            <a:ext cx="4862687" cy="2588195"/>
          </a:xfrm>
          <a:prstGeom prst="roundRect">
            <a:avLst/>
          </a:prstGeom>
          <a:noFill/>
          <a:ln w="28575">
            <a:solidFill>
              <a:srgbClr val="2A4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F6BA7E-19E1-4216-B064-358988FEE59F}"/>
              </a:ext>
            </a:extLst>
          </p:cNvPr>
          <p:cNvSpPr/>
          <p:nvPr/>
        </p:nvSpPr>
        <p:spPr>
          <a:xfrm>
            <a:off x="387351" y="4430952"/>
            <a:ext cx="4848226" cy="2231455"/>
          </a:xfrm>
          <a:prstGeom prst="roundRect">
            <a:avLst/>
          </a:prstGeom>
          <a:noFill/>
          <a:ln w="28575">
            <a:solidFill>
              <a:srgbClr val="32A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8103E8-3F0F-4FE8-8C78-6BB64845C0D7}"/>
              </a:ext>
            </a:extLst>
          </p:cNvPr>
          <p:cNvSpPr/>
          <p:nvPr/>
        </p:nvSpPr>
        <p:spPr>
          <a:xfrm>
            <a:off x="5571460" y="1690357"/>
            <a:ext cx="6326215" cy="4962525"/>
          </a:xfrm>
          <a:prstGeom prst="roundRect">
            <a:avLst/>
          </a:prstGeom>
          <a:noFill/>
          <a:ln w="28575">
            <a:solidFill>
              <a:srgbClr val="22E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kumimoji="1"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6448A-3F83-49D2-99F3-ACDE35938D26}"/>
              </a:ext>
            </a:extLst>
          </p:cNvPr>
          <p:cNvSpPr txBox="1"/>
          <p:nvPr/>
        </p:nvSpPr>
        <p:spPr>
          <a:xfrm>
            <a:off x="534814" y="1842757"/>
            <a:ext cx="45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/>
              <a:t>Zašto nam je potrebna genetička baza?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8516F-4AE3-4544-A3AF-4722A36AA7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14" y="2172482"/>
            <a:ext cx="4544040" cy="2063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949E84-412A-40B1-BF2F-8828E71C459B}"/>
              </a:ext>
            </a:extLst>
          </p:cNvPr>
          <p:cNvSpPr txBox="1"/>
          <p:nvPr/>
        </p:nvSpPr>
        <p:spPr>
          <a:xfrm>
            <a:off x="538354" y="4568240"/>
            <a:ext cx="45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/>
              <a:t>Institucije koje rade </a:t>
            </a:r>
            <a:r>
              <a:rPr lang="sr-Latn-RS" b="1" dirty="0" err="1"/>
              <a:t>sekvenciranje</a:t>
            </a:r>
            <a:r>
              <a:rPr lang="sr-Latn-RS" b="1" dirty="0"/>
              <a:t> u Srbiji</a:t>
            </a:r>
            <a:endParaRPr lang="en-US" b="1" dirty="0"/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796D0D25-C873-4DEF-BF7E-7E0FFECB3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917815"/>
              </p:ext>
            </p:extLst>
          </p:nvPr>
        </p:nvGraphicFramePr>
        <p:xfrm>
          <a:off x="605944" y="4931370"/>
          <a:ext cx="4396576" cy="1676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98288">
                  <a:extLst>
                    <a:ext uri="{9D8B030D-6E8A-4147-A177-3AD203B41FA5}">
                      <a16:colId xmlns:a16="http://schemas.microsoft.com/office/drawing/2014/main" val="2089579117"/>
                    </a:ext>
                  </a:extLst>
                </a:gridCol>
                <a:gridCol w="2198288">
                  <a:extLst>
                    <a:ext uri="{9D8B030D-6E8A-4147-A177-3AD203B41FA5}">
                      <a16:colId xmlns:a16="http://schemas.microsoft.com/office/drawing/2014/main" val="3656646263"/>
                    </a:ext>
                  </a:extLst>
                </a:gridCol>
              </a:tblGrid>
              <a:tr h="308207"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/>
                        <a:t>Biološki fakultet, UB</a:t>
                      </a:r>
                      <a:endParaRPr lang="en-US" sz="16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dirty="0"/>
                        <a:t>VSIK</a:t>
                      </a:r>
                      <a:endParaRPr lang="en-US" sz="1600" b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26694"/>
                  </a:ext>
                </a:extLst>
              </a:tr>
              <a:tr h="308207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Medicinski fakultet, UB</a:t>
                      </a:r>
                      <a:endParaRPr lang="en-US" sz="1600" dirty="0"/>
                    </a:p>
                  </a:txBody>
                  <a:tcPr>
                    <a:solidFill>
                      <a:srgbClr val="32AE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DNRL</a:t>
                      </a:r>
                      <a:endParaRPr lang="en-US" sz="1600" dirty="0"/>
                    </a:p>
                  </a:txBody>
                  <a:tcPr>
                    <a:solidFill>
                      <a:srgbClr val="32AEA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12465"/>
                  </a:ext>
                </a:extLst>
              </a:tr>
              <a:tr h="308207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IMGGI, UB</a:t>
                      </a:r>
                      <a:endParaRPr lang="en-US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GAK „Narodni front“</a:t>
                      </a:r>
                      <a:endParaRPr lang="en-US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30334"/>
                  </a:ext>
                </a:extLst>
              </a:tr>
              <a:tr h="308207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INN Vinča, UB</a:t>
                      </a:r>
                      <a:endParaRPr lang="en-US" sz="1600" dirty="0"/>
                    </a:p>
                  </a:txBody>
                  <a:tcPr>
                    <a:solidFill>
                      <a:srgbClr val="32AE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IZZDOV, IJZV</a:t>
                      </a:r>
                      <a:endParaRPr lang="en-US" sz="1600" dirty="0"/>
                    </a:p>
                  </a:txBody>
                  <a:tcPr>
                    <a:solidFill>
                      <a:srgbClr val="32AEA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2419"/>
                  </a:ext>
                </a:extLst>
              </a:tr>
              <a:tr h="308207">
                <a:tc>
                  <a:txBody>
                    <a:bodyPr/>
                    <a:lstStyle/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dirty="0"/>
                        <a:t>IORS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NIV NS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485419"/>
                  </a:ext>
                </a:extLst>
              </a:tr>
            </a:tbl>
          </a:graphicData>
        </a:graphic>
      </p:graphicFrame>
      <p:pic>
        <p:nvPicPr>
          <p:cNvPr id="24" name="Picture 23" descr="Chart, pie chart&#10;&#10;Description automatically generated">
            <a:extLst>
              <a:ext uri="{FF2B5EF4-FFF2-40B4-BE49-F238E27FC236}">
                <a16:creationId xmlns:a16="http://schemas.microsoft.com/office/drawing/2014/main" id="{AB3F6F31-B340-48D6-96FB-8905D738B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0"/>
          <a:stretch/>
        </p:blipFill>
        <p:spPr>
          <a:xfrm>
            <a:off x="5686567" y="2172482"/>
            <a:ext cx="6096000" cy="29040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185F86-D98C-4B67-89E4-57D112C6AA2F}"/>
              </a:ext>
            </a:extLst>
          </p:cNvPr>
          <p:cNvSpPr txBox="1"/>
          <p:nvPr/>
        </p:nvSpPr>
        <p:spPr>
          <a:xfrm>
            <a:off x="6416407" y="1842757"/>
            <a:ext cx="45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/>
              <a:t>Rezultati</a:t>
            </a:r>
            <a:endParaRPr lang="en-US" b="1" dirty="0"/>
          </a:p>
        </p:txBody>
      </p:sp>
      <p:graphicFrame>
        <p:nvGraphicFramePr>
          <p:cNvPr id="26" name="Table 22">
            <a:extLst>
              <a:ext uri="{FF2B5EF4-FFF2-40B4-BE49-F238E27FC236}">
                <a16:creationId xmlns:a16="http://schemas.microsoft.com/office/drawing/2014/main" id="{08DF5885-A0CC-45A7-BF33-7547DDE5A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71419"/>
              </p:ext>
            </p:extLst>
          </p:nvPr>
        </p:nvGraphicFramePr>
        <p:xfrm>
          <a:off x="6951170" y="5067830"/>
          <a:ext cx="4009277" cy="1447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710684606"/>
                    </a:ext>
                  </a:extLst>
                </a:gridCol>
                <a:gridCol w="883305">
                  <a:extLst>
                    <a:ext uri="{9D8B030D-6E8A-4147-A177-3AD203B41FA5}">
                      <a16:colId xmlns:a16="http://schemas.microsoft.com/office/drawing/2014/main" val="2089579117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3532262044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156134154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/>
                        <a:t>Humani</a:t>
                      </a:r>
                      <a:endParaRPr lang="en-US" sz="13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 err="1"/>
                        <a:t>Mikroorg</a:t>
                      </a:r>
                      <a:r>
                        <a:rPr lang="sr-Latn-RS" sz="1300" b="1" dirty="0"/>
                        <a:t>.</a:t>
                      </a:r>
                      <a:endParaRPr lang="en-US" sz="13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/>
                        <a:t>Virusi</a:t>
                      </a:r>
                      <a:endParaRPr lang="en-US" sz="13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266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/>
                        <a:t>WGS</a:t>
                      </a:r>
                      <a:endParaRPr lang="en-US" sz="1300" b="1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140</a:t>
                      </a:r>
                      <a:endParaRPr lang="en-US" sz="130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&gt;1000</a:t>
                      </a:r>
                      <a:endParaRPr lang="en-US" sz="130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&gt;1000</a:t>
                      </a:r>
                      <a:endParaRPr lang="en-US" sz="130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124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/>
                        <a:t>WES</a:t>
                      </a:r>
                      <a:endParaRPr lang="en-US" sz="13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120</a:t>
                      </a:r>
                      <a:endParaRPr lang="en-US" sz="13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303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/>
                        <a:t>CES</a:t>
                      </a:r>
                      <a:endParaRPr lang="en-US" sz="1300" b="1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200</a:t>
                      </a:r>
                      <a:endParaRPr lang="en-US" sz="130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24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sr-Latn-RS" sz="1300" b="1" dirty="0"/>
                        <a:t>TES</a:t>
                      </a:r>
                      <a:endParaRPr lang="en-US" sz="1300" b="1" dirty="0"/>
                    </a:p>
                  </a:txBody>
                  <a:tcPr>
                    <a:solidFill>
                      <a:schemeClr val="accent6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&gt;1000</a:t>
                      </a:r>
                      <a:endParaRPr lang="en-US" sz="1300" dirty="0"/>
                    </a:p>
                  </a:txBody>
                  <a:tcPr>
                    <a:solidFill>
                      <a:schemeClr val="accent6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&gt;1000</a:t>
                      </a:r>
                      <a:endParaRPr lang="en-US" sz="1300" dirty="0"/>
                    </a:p>
                  </a:txBody>
                  <a:tcPr>
                    <a:solidFill>
                      <a:schemeClr val="accent6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300" dirty="0"/>
                        <a:t>&gt;1000</a:t>
                      </a:r>
                      <a:endParaRPr lang="en-US" sz="1300" dirty="0"/>
                    </a:p>
                  </a:txBody>
                  <a:tcPr>
                    <a:solidFill>
                      <a:schemeClr val="accent6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8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3112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44619-7332-4E4B-9C53-C57CC480E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50" y="1226210"/>
            <a:ext cx="11569700" cy="5328857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/>
              <a:t>Cilj</a:t>
            </a:r>
            <a:r>
              <a:rPr lang="sr-Latn-RS" sz="2000" b="1" dirty="0"/>
              <a:t>: </a:t>
            </a:r>
            <a:r>
              <a:rPr lang="en-US" sz="2000" dirty="0" err="1"/>
              <a:t>uspostavljanje</a:t>
            </a:r>
            <a:r>
              <a:rPr lang="en-US" sz="2000" dirty="0"/>
              <a:t> </a:t>
            </a:r>
            <a:r>
              <a:rPr lang="sr-Latn-RS" sz="2000" dirty="0"/>
              <a:t>IT</a:t>
            </a:r>
            <a:r>
              <a:rPr lang="en-US" sz="2000" dirty="0"/>
              <a:t> </a:t>
            </a:r>
            <a:r>
              <a:rPr lang="en-US" sz="2000" dirty="0" err="1"/>
              <a:t>infrastrukture</a:t>
            </a:r>
            <a:r>
              <a:rPr lang="sr-Latn-RS" sz="2000" dirty="0"/>
              <a:t> i servisa za trajno čuvanje i upotrebu genetičkih i drugih </a:t>
            </a:r>
            <a:r>
              <a:rPr lang="sr-Latn-RS" sz="2000" dirty="0" err="1"/>
              <a:t>biomedicinskih</a:t>
            </a:r>
            <a:r>
              <a:rPr lang="sr-Latn-RS" sz="2000" dirty="0"/>
              <a:t> podataka, dobijenih u naučnim i kliničkim istraživanjima i iz zdravstvenog sistema</a:t>
            </a:r>
            <a:endParaRPr lang="en-US" sz="2000" dirty="0"/>
          </a:p>
          <a:p>
            <a:pPr marL="742818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Latn-RS" sz="1800" dirty="0"/>
              <a:t>da se </a:t>
            </a:r>
            <a:r>
              <a:rPr lang="en-US" sz="1800" dirty="0" err="1"/>
              <a:t>genetički</a:t>
            </a:r>
            <a:r>
              <a:rPr lang="en-US" sz="1800" dirty="0"/>
              <a:t>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skladište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bezbedan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sr-Latn-RS" sz="1800" dirty="0"/>
              <a:t>,</a:t>
            </a:r>
            <a:r>
              <a:rPr lang="en-US" sz="1800" dirty="0"/>
              <a:t> u </a:t>
            </a:r>
            <a:r>
              <a:rPr lang="en-US" sz="1800" dirty="0" err="1"/>
              <a:t>skladu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zakonskom</a:t>
            </a:r>
            <a:r>
              <a:rPr lang="en-US" sz="1800" dirty="0"/>
              <a:t> </a:t>
            </a:r>
            <a:r>
              <a:rPr lang="en-US" sz="1800" dirty="0" err="1"/>
              <a:t>regulativom</a:t>
            </a:r>
            <a:endParaRPr lang="en-US" sz="1800" dirty="0"/>
          </a:p>
          <a:p>
            <a:pPr marL="742818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da se </a:t>
            </a:r>
            <a:r>
              <a:rPr lang="en-US" sz="1800" dirty="0" err="1"/>
              <a:t>genetički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/>
              <a:t>biomedicinski</a:t>
            </a:r>
            <a:r>
              <a:rPr lang="en-US" sz="1800" dirty="0"/>
              <a:t>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koriste</a:t>
            </a:r>
            <a:r>
              <a:rPr lang="sr-Latn-RS" sz="1800" dirty="0"/>
              <a:t>, </a:t>
            </a:r>
            <a:r>
              <a:rPr lang="en-US" sz="1800" dirty="0"/>
              <a:t>u </a:t>
            </a:r>
            <a:r>
              <a:rPr lang="en-US" sz="1800" dirty="0" err="1"/>
              <a:t>skladu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zakonskom</a:t>
            </a:r>
            <a:r>
              <a:rPr lang="en-US" sz="1800" dirty="0"/>
              <a:t> </a:t>
            </a:r>
            <a:r>
              <a:rPr lang="en-US" sz="1800" dirty="0" err="1"/>
              <a:t>regulativom</a:t>
            </a:r>
            <a:r>
              <a:rPr lang="en-US" sz="1800" dirty="0"/>
              <a:t>:</a:t>
            </a:r>
          </a:p>
          <a:p>
            <a:pPr marL="1199899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RS" sz="1600" dirty="0"/>
              <a:t>naučne i kliničke istraživačke studije</a:t>
            </a:r>
          </a:p>
          <a:p>
            <a:pPr marL="1199899" lvl="2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RS" sz="1600" dirty="0"/>
              <a:t>r</a:t>
            </a:r>
            <a:r>
              <a:rPr lang="en-US" sz="1600" dirty="0" err="1"/>
              <a:t>azvoj</a:t>
            </a:r>
            <a:r>
              <a:rPr lang="en-US" sz="1600" dirty="0"/>
              <a:t> </a:t>
            </a:r>
            <a:r>
              <a:rPr lang="en-US" sz="1600" dirty="0" err="1"/>
              <a:t>informatičkih</a:t>
            </a:r>
            <a:r>
              <a:rPr lang="en-US" sz="1600" dirty="0"/>
              <a:t> </a:t>
            </a:r>
            <a:r>
              <a:rPr lang="en-US" sz="1600" dirty="0" err="1"/>
              <a:t>alata</a:t>
            </a:r>
            <a:r>
              <a:rPr lang="sr-Latn-RS" sz="1600" dirty="0"/>
              <a:t>,</a:t>
            </a:r>
            <a:r>
              <a:rPr lang="en-US" sz="1600" dirty="0"/>
              <a:t> koji </a:t>
            </a:r>
            <a:r>
              <a:rPr lang="en-US" sz="1600" dirty="0" err="1"/>
              <a:t>doprinose</a:t>
            </a:r>
            <a:r>
              <a:rPr lang="en-US" sz="1600" dirty="0"/>
              <a:t> </a:t>
            </a:r>
            <a:r>
              <a:rPr lang="en-US" sz="1600" dirty="0" err="1"/>
              <a:t>lečenju</a:t>
            </a:r>
            <a:r>
              <a:rPr lang="en-US" sz="1600" dirty="0"/>
              <a:t>, </a:t>
            </a:r>
            <a:r>
              <a:rPr lang="en-US" sz="1600" dirty="0" err="1"/>
              <a:t>prevenciji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ranoj</a:t>
            </a:r>
            <a:r>
              <a:rPr lang="en-US" sz="1600" dirty="0"/>
              <a:t> </a:t>
            </a:r>
            <a:r>
              <a:rPr lang="en-US" sz="1600" dirty="0" err="1"/>
              <a:t>dijagnostici</a:t>
            </a:r>
            <a:r>
              <a:rPr lang="en-US" sz="1600" dirty="0"/>
              <a:t> bolesti</a:t>
            </a:r>
            <a:endParaRPr lang="sr-Latn-RS" sz="1600" dirty="0"/>
          </a:p>
          <a:p>
            <a:pPr>
              <a:spcAft>
                <a:spcPts val="0"/>
              </a:spcAft>
            </a:pPr>
            <a:endParaRPr lang="sr-Latn-RS" sz="2000" b="1" dirty="0"/>
          </a:p>
          <a:p>
            <a:pPr>
              <a:lnSpc>
                <a:spcPct val="150000"/>
              </a:lnSpc>
            </a:pPr>
            <a:r>
              <a:rPr lang="sr-Latn-RS" sz="2000" b="1" dirty="0"/>
              <a:t>Osnovne karakteristike</a:t>
            </a:r>
            <a:endParaRPr lang="en-US" sz="2000" b="1" dirty="0"/>
          </a:p>
          <a:p>
            <a:pPr marL="742818" lvl="1" indent="-285750">
              <a:buFont typeface="Wingdings" panose="05000000000000000000" pitchFamily="2" charset="2"/>
              <a:buChar char="v"/>
            </a:pPr>
            <a:r>
              <a:rPr lang="sr-Latn-RS" sz="1800" dirty="0"/>
              <a:t>Sigurno okruženje za skladištenje podataka</a:t>
            </a:r>
          </a:p>
          <a:p>
            <a:pPr marL="1199899" lvl="2" indent="-285750">
              <a:buFont typeface="Wingdings" panose="05000000000000000000" pitchFamily="2" charset="2"/>
              <a:buChar char="Ø"/>
            </a:pPr>
            <a:r>
              <a:rPr lang="sr-Latn-RS" sz="1600" dirty="0" err="1"/>
              <a:t>Enkripcija</a:t>
            </a:r>
            <a:r>
              <a:rPr lang="sr-Latn-RS" sz="1600" dirty="0"/>
              <a:t> podataka - GA4GH Crypt4GH v1</a:t>
            </a:r>
          </a:p>
          <a:p>
            <a:pPr marL="1199899" lvl="2" indent="-285750">
              <a:buFont typeface="Wingdings" panose="05000000000000000000" pitchFamily="2" charset="2"/>
              <a:buChar char="Ø"/>
            </a:pPr>
            <a:r>
              <a:rPr lang="sr-Latn-RS" sz="1600" dirty="0" err="1"/>
              <a:t>Autentikacija</a:t>
            </a:r>
            <a:r>
              <a:rPr lang="sr-Latn-RS" sz="1600" dirty="0"/>
              <a:t> i Autorizacija za korisnike – kompatibilno sa GA4GH AAI specifikacijom</a:t>
            </a:r>
          </a:p>
          <a:p>
            <a:pPr marL="1199899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/>
              <a:t>Upravljanje pristupom podacima - GA4GH DUO</a:t>
            </a:r>
          </a:p>
          <a:p>
            <a:pPr marL="742818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800" dirty="0"/>
              <a:t>Analitički alat za javno zdravlje</a:t>
            </a:r>
          </a:p>
          <a:p>
            <a:pPr marL="742818" lvl="1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800" dirty="0" err="1"/>
              <a:t>Procesovanje</a:t>
            </a:r>
            <a:r>
              <a:rPr lang="sr-Latn-RS" sz="1800" dirty="0"/>
              <a:t> podataka</a:t>
            </a:r>
          </a:p>
          <a:p>
            <a:pPr marL="742818" lvl="1" indent="-285750">
              <a:buFont typeface="Wingdings" panose="05000000000000000000" pitchFamily="2" charset="2"/>
              <a:buChar char="v"/>
            </a:pPr>
            <a:r>
              <a:rPr lang="sr-Latn-RS" sz="1800" dirty="0"/>
              <a:t>Arhiva genetičkih varijanti</a:t>
            </a:r>
          </a:p>
          <a:p>
            <a:pPr marL="1199899" lvl="2" indent="-285750">
              <a:buFont typeface="Wingdings" panose="05000000000000000000" pitchFamily="2" charset="2"/>
              <a:buChar char="Ø"/>
            </a:pPr>
            <a:r>
              <a:rPr lang="sr-Latn-RS" sz="1600" dirty="0"/>
              <a:t>Normalizacija VCF fajlova</a:t>
            </a:r>
          </a:p>
          <a:p>
            <a:pPr marL="1199899" lvl="2" indent="-285750">
              <a:buFont typeface="Wingdings" panose="05000000000000000000" pitchFamily="2" charset="2"/>
              <a:buChar char="Ø"/>
            </a:pPr>
            <a:r>
              <a:rPr lang="sr-Latn-RS" sz="1600" dirty="0"/>
              <a:t>Mapiranje varijantni na referentni genom</a:t>
            </a:r>
          </a:p>
          <a:p>
            <a:pPr marL="1199899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/>
              <a:t>Podrška za GA4GH </a:t>
            </a:r>
            <a:r>
              <a:rPr lang="sr-Latn-RS" sz="1600" dirty="0" err="1"/>
              <a:t>Beacon</a:t>
            </a:r>
            <a:r>
              <a:rPr lang="sr-Latn-RS" sz="1600" dirty="0"/>
              <a:t> protokol</a:t>
            </a:r>
          </a:p>
          <a:p>
            <a:pPr marL="742818" lvl="1" indent="-285750">
              <a:buFont typeface="Wingdings" panose="05000000000000000000" pitchFamily="2" charset="2"/>
              <a:buChar char="v"/>
            </a:pPr>
            <a:r>
              <a:rPr lang="sr-Latn-RS" sz="1800" dirty="0"/>
              <a:t>Odbor za pristup podacima</a:t>
            </a:r>
          </a:p>
          <a:p>
            <a:pPr marL="1199899" lvl="2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5D934-8BCC-48A0-B788-1E47F4945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8F9CB-38DF-4E05-B56A-1DD61E13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Platforma za genetičke i </a:t>
            </a:r>
            <a:r>
              <a:rPr lang="sr-Latn-RS" dirty="0" err="1"/>
              <a:t>biomedicinske</a:t>
            </a:r>
            <a:r>
              <a:rPr lang="sr-Latn-RS" dirty="0"/>
              <a:t> podatke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7B446-43E9-4F8D-B425-0D1664AA9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6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64669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26E9-3413-4776-9D63-4BE55A871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16747B-56E4-41ED-976B-5CE373BF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Integralni pogled na platformu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F38EE-EE58-44CB-96F0-CCEFD15D7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7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1C1E867-0902-4AA8-ABE8-CFD0707A5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39" y="1001650"/>
            <a:ext cx="8262521" cy="552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73396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26E9-3413-4776-9D63-4BE55A871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16747B-56E4-41ED-976B-5CE373BF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Korisnički pogled na platformu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F38EE-EE58-44CB-96F0-CCEFD15D7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8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ECC81-D919-4885-9C48-4DAC393E6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06" y="1097200"/>
            <a:ext cx="9325388" cy="5176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83911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5338D-6EA2-4905-A889-7CDAAB6A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JP"/>
              <a:t> </a:t>
            </a:r>
            <a:endParaRPr lang="en-JP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2AFB0E-5DF3-4DF6-BBB9-73B0D929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Genetički podaci </a:t>
            </a:r>
            <a:br>
              <a:rPr lang="sr-Latn-RS" dirty="0"/>
            </a:br>
            <a:r>
              <a:rPr lang="sr-Latn-RS" dirty="0"/>
              <a:t>i </a:t>
            </a:r>
            <a:r>
              <a:rPr lang="sr-Latn-RS" dirty="0" err="1"/>
              <a:t>metapodaci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54FCF-D188-4B77-A3BF-4FE49FBCD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8810"/>
            <a:fld id="{E9B57936-92EF-4126-AE48-1D9D36D15E98}" type="slidenum">
              <a:rPr lang="ja-JP" altLang="en-US" smtClean="0"/>
              <a:pPr defTabSz="1218810"/>
              <a:t>9</a:t>
            </a:fld>
            <a:r>
              <a:rPr lang="sr-Latn-RS" altLang="ja-JP" dirty="0"/>
              <a:t>/17</a:t>
            </a:r>
            <a:endParaRPr lang="ja-JP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453EF-D2D6-4A24-ABC0-DDEBA905968B}"/>
              </a:ext>
            </a:extLst>
          </p:cNvPr>
          <p:cNvSpPr txBox="1"/>
          <p:nvPr/>
        </p:nvSpPr>
        <p:spPr>
          <a:xfrm>
            <a:off x="0" y="1491435"/>
            <a:ext cx="4957976" cy="438753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350391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Izvorna institucija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sr-Latn-R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Vrsta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Definicije </a:t>
            </a:r>
            <a:r>
              <a:rPr lang="sr-Latn-RS" sz="1600" dirty="0" err="1">
                <a:solidFill>
                  <a:prstClr val="black"/>
                </a:solidFill>
                <a:latin typeface="Calibri" panose="020F0502020204030204"/>
              </a:rPr>
              <a:t>custom</a:t>
            </a: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 atributa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0391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</a:t>
            </a: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JGB broj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sr-Latn-R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Polisa daljeg korišćenja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sr-Latn-R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Vrednosti c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ustom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Latn-R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atributa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0391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RS" sz="1600" b="1" dirty="0">
                <a:solidFill>
                  <a:prstClr val="black"/>
                </a:solidFill>
                <a:latin typeface="Calibri" panose="020F0502020204030204"/>
              </a:rPr>
              <a:t>Uzorak</a:t>
            </a:r>
            <a:endParaRPr lang="en-US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Datum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Biološki način obrade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Biološki izvor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350391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RS" sz="1600" b="1" dirty="0">
                <a:solidFill>
                  <a:prstClr val="black"/>
                </a:solidFill>
                <a:latin typeface="Calibri" panose="020F0502020204030204"/>
              </a:rPr>
              <a:t>Analiza</a:t>
            </a:r>
            <a:endParaRPr lang="en-US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Eksperimentalna strategija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Uređaj za </a:t>
            </a:r>
            <a:r>
              <a:rPr lang="sr-Latn-RS" sz="1600" dirty="0" err="1">
                <a:solidFill>
                  <a:prstClr val="black"/>
                </a:solidFill>
                <a:latin typeface="Calibri" panose="020F0502020204030204"/>
              </a:rPr>
              <a:t>sekvenciranje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Alat generisanja datoteka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Metod </a:t>
            </a:r>
            <a:r>
              <a:rPr lang="sr-Latn-RS" sz="1600" dirty="0" err="1">
                <a:solidFill>
                  <a:prstClr val="black"/>
                </a:solidFill>
                <a:latin typeface="Calibri" panose="020F0502020204030204"/>
              </a:rPr>
              <a:t>bioinformatičke</a:t>
            </a: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 obrade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Panel</a:t>
            </a:r>
          </a:p>
          <a:p>
            <a:pPr marL="350391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r-Latn-RS" sz="1600" b="1" dirty="0">
                <a:solidFill>
                  <a:prstClr val="black"/>
                </a:solidFill>
                <a:latin typeface="Calibri" panose="020F0502020204030204"/>
              </a:rPr>
              <a:t>Datoteka</a:t>
            </a:r>
            <a:endParaRPr lang="en-US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BAM (CRAM)</a:t>
            </a:r>
          </a:p>
          <a:p>
            <a:pPr marL="807591" lvl="1" indent="-228600">
              <a:lnSpc>
                <a:spcPct val="110000"/>
              </a:lnSpc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VCF</a:t>
            </a:r>
          </a:p>
          <a:p>
            <a:pPr marL="350391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5BCAB-3997-4CF2-B4A2-6A3A9041B8E3}"/>
              </a:ext>
            </a:extLst>
          </p:cNvPr>
          <p:cNvSpPr txBox="1"/>
          <p:nvPr/>
        </p:nvSpPr>
        <p:spPr>
          <a:xfrm>
            <a:off x="-119277" y="4286971"/>
            <a:ext cx="4957976" cy="237305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50391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CC4C6F9F-081D-414C-A092-44075CE54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-1472"/>
            <a:ext cx="6890156" cy="68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926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s2wmrLno._6pCV7LnE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keda Slide Master">
  <a:themeElements>
    <a:clrScheme name="Takeda 2021">
      <a:dk1>
        <a:srgbClr val="34373F"/>
      </a:dk1>
      <a:lt1>
        <a:srgbClr val="FFFFFF"/>
      </a:lt1>
      <a:dk2>
        <a:srgbClr val="34373F"/>
      </a:dk2>
      <a:lt2>
        <a:srgbClr val="FFFFFF"/>
      </a:lt2>
      <a:accent1>
        <a:srgbClr val="E1242A"/>
      </a:accent1>
      <a:accent2>
        <a:srgbClr val="891515"/>
      </a:accent2>
      <a:accent3>
        <a:srgbClr val="34373F"/>
      </a:accent3>
      <a:accent4>
        <a:srgbClr val="A1A4AC"/>
      </a:accent4>
      <a:accent5>
        <a:srgbClr val="EDF2F4"/>
      </a:accent5>
      <a:accent6>
        <a:srgbClr val="FFFFFF"/>
      </a:accent6>
      <a:hlink>
        <a:srgbClr val="34373F"/>
      </a:hlink>
      <a:folHlink>
        <a:srgbClr val="3437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>
          <a:noFill/>
        </a:ln>
      </a:spPr>
      <a:bodyPr wrap="none" rtlCol="0" anchor="ctr"/>
      <a:lstStyle>
        <a:defPPr algn="ctr">
          <a:defRPr kumimoji="1"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Takeda Corporate Overview FEB 2022 EN" id="{FAB16AD6-645A-A84B-B8E7-0CF56FA87C68}" vid="{49FBCE01-F25F-464F-AC8E-F39734717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f8f6ee-77b0-4a0b-84bc-8f256da14f12">
      <UserInfo>
        <DisplayName>Gleichauf, Wilma</DisplayName>
        <AccountId>20684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31811318C565C4B8B9773E8DCEFBCFD" ma:contentTypeVersion="12" ma:contentTypeDescription="新しいドキュメントを作成します。" ma:contentTypeScope="" ma:versionID="8dea98ec83e333e911239bc6577a08de">
  <xsd:schema xmlns:xsd="http://www.w3.org/2001/XMLSchema" xmlns:xs="http://www.w3.org/2001/XMLSchema" xmlns:p="http://schemas.microsoft.com/office/2006/metadata/properties" xmlns:ns2="d22c3cd5-af68-46cf-904b-2a67902f633c" xmlns:ns3="d8f8f6ee-77b0-4a0b-84bc-8f256da14f12" targetNamespace="http://schemas.microsoft.com/office/2006/metadata/properties" ma:root="true" ma:fieldsID="6dc83b5f64c51578307a9f7f91204ad1" ns2:_="" ns3:_="">
    <xsd:import namespace="d22c3cd5-af68-46cf-904b-2a67902f633c"/>
    <xsd:import namespace="d8f8f6ee-77b0-4a0b-84bc-8f256da14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c3cd5-af68-46cf-904b-2a67902f6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8f6ee-77b0-4a0b-84bc-8f256da14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64AA88-9994-4773-9B46-6F25641ADC0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d22c3cd5-af68-46cf-904b-2a67902f633c"/>
    <ds:schemaRef ds:uri="d8f8f6ee-77b0-4a0b-84bc-8f256da14f1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12E6F71-3634-41E6-8C8D-A2B41C9EA4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c3cd5-af68-46cf-904b-2a67902f633c"/>
    <ds:schemaRef ds:uri="d8f8f6ee-77b0-4a0b-84bc-8f256da1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C3BB52-6112-4A90-B1AF-BB2849B505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Takeda Slide Master</Template>
  <TotalTime>8650</TotalTime>
  <Words>1683</Words>
  <Application>Microsoft Office PowerPoint</Application>
  <PresentationFormat>Widescreen</PresentationFormat>
  <Paragraphs>322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HelveticaNeueLT Pro 35 Bd</vt:lpstr>
      <vt:lpstr>HelveticaNeueLT Pro 35 Th</vt:lpstr>
      <vt:lpstr>HelveticaNeueLT Pro 75 Bd</vt:lpstr>
      <vt:lpstr>Wingdings</vt:lpstr>
      <vt:lpstr>Takeda Slide Master</vt:lpstr>
      <vt:lpstr>think-cell Slide</vt:lpstr>
      <vt:lpstr>think-cell スライド</vt:lpstr>
      <vt:lpstr>C4IR Srbija:  Skladištenje i obrada genomskih podataka  Branislava Gemović</vt:lpstr>
      <vt:lpstr>Uvod</vt:lpstr>
      <vt:lpstr>Uloge i projekti</vt:lpstr>
      <vt:lpstr>Aktivnosti koje su u toku...</vt:lpstr>
      <vt:lpstr>Analiza trenutnog stanja, dr Nevena Veljković</vt:lpstr>
      <vt:lpstr>Platforma za genetičke i biomedicinske podatke</vt:lpstr>
      <vt:lpstr>Integralni pogled na platformu</vt:lpstr>
      <vt:lpstr>Korisnički pogled na platformu</vt:lpstr>
      <vt:lpstr>Genetički podaci  i metapodaci</vt:lpstr>
      <vt:lpstr>Pretraživanje i pristup podacima</vt:lpstr>
      <vt:lpstr>DNK skrining – prevencija kardiovaskularnih i onkoloških bolesti</vt:lpstr>
      <vt:lpstr>Zašto nam je potreban genetički skrining?</vt:lpstr>
      <vt:lpstr>ULOGE</vt:lpstr>
      <vt:lpstr>ULOGE</vt:lpstr>
      <vt:lpstr>Državni kapaciteti za skladištenje i obradu genomskih podataka</vt:lpstr>
      <vt:lpstr>Otvorena pitanja…</vt:lpstr>
      <vt:lpstr> Hvala na pažnji!  Kontakti www.c4ir.rs office@c4ir.rs branislava.gemovic@c4ir.rs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Takeda Corporate Overview 2022</dc:title>
  <dc:subject/>
  <dc:creator>Ikei, Saori</dc:creator>
  <cp:keywords/>
  <dc:description/>
  <cp:lastModifiedBy>Branislava Gemović</cp:lastModifiedBy>
  <cp:revision>169</cp:revision>
  <dcterms:created xsi:type="dcterms:W3CDTF">2022-02-09T10:48:11Z</dcterms:created>
  <dcterms:modified xsi:type="dcterms:W3CDTF">2023-03-15T11:31:43Z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0x010100331811318C565C4B8B9773E8DCEFBCFD</vt:lpwstr>
  </property>
</Properties>
</file>